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6-->
<p:presentation xmlns:r="http://schemas.openxmlformats.org/officeDocument/2006/relationships" xmlns:a="http://schemas.openxmlformats.org/drawingml/2006/main" xmlns:p="http://schemas.openxmlformats.org/presentationml/2006/main" saveSubsetFonts="1">
  <p:sldMasterIdLst>
    <p:sldMasterId id="2147483648" r:id="rId1"/>
    <p:sldMasterId id="2147484419" r:id="rId2"/>
    <p:sldMasterId id="2147484431" r:id="rId3"/>
    <p:sldMasterId id="2147484443" r:id="rId4"/>
    <p:sldMasterId id="2147484455" r:id="rId5"/>
    <p:sldMasterId id="2147484467" r:id="rId6"/>
  </p:sldMasterIdLst>
  <p:sldIdLst>
    <p:sldId id="259" r:id="rId7"/>
    <p:sldId id="262" r:id="rId8"/>
    <p:sldId id="265" r:id="rId9"/>
    <p:sldId id="268" r:id="rId10"/>
    <p:sldId id="271" r:id="rId11"/>
    <p:sldId id="274" r:id="rId12"/>
    <p:sldId id="277" r:id="rId13"/>
    <p:sldId id="280" r:id="rId14"/>
    <p:sldId id="283" r:id="rId15"/>
    <p:sldId id="286" r:id="rId16"/>
    <p:sldId id="289" r:id="rId17"/>
    <p:sldId id="292" r:id="rId18"/>
    <p:sldId id="295" r:id="rId19"/>
    <p:sldId id="298" r:id="rId20"/>
    <p:sldId id="301" r:id="rId21"/>
    <p:sldId id="304" r:id="rId22"/>
    <p:sldId id="307" r:id="rId23"/>
    <p:sldId id="310" r:id="rId24"/>
    <p:sldId id="313" r:id="rId25"/>
    <p:sldId id="316" r:id="rId26"/>
    <p:sldId id="319" r:id="rId27"/>
    <p:sldId id="322" r:id="rId28"/>
    <p:sldId id="325" r:id="rId29"/>
    <p:sldId id="328" r:id="rId30"/>
    <p:sldId id="331" r:id="rId31"/>
    <p:sldId id="334" r:id="rId32"/>
    <p:sldId id="337" r:id="rId33"/>
    <p:sldId id="340" r:id="rId34"/>
    <p:sldId id="343" r:id="rId35"/>
    <p:sldId id="346" r:id="rId36"/>
    <p:sldId id="349" r:id="rId37"/>
    <p:sldId id="352" r:id="rId38"/>
    <p:sldId id="355" r:id="rId39"/>
    <p:sldId id="358" r:id="rId40"/>
    <p:sldId id="361" r:id="rId41"/>
    <p:sldId id="364" r:id="rId42"/>
    <p:sldId id="367" r:id="rId43"/>
    <p:sldId id="370" r:id="rId44"/>
    <p:sldId id="373" r:id="rId45"/>
    <p:sldId id="376" r:id="rId46"/>
    <p:sldId id="379" r:id="rId47"/>
    <p:sldId id="382" r:id="rId48"/>
    <p:sldId id="385" r:id="rId49"/>
    <p:sldId id="388" r:id="rId50"/>
    <p:sldId id="391" r:id="rId51"/>
  </p:sldIdLst>
  <p:sldSz cx="9144000" cy="6858000"/>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tags" Target="tags/tag1.xml" /><Relationship Id="rId53" Type="http://schemas.openxmlformats.org/officeDocument/2006/relationships/presProps" Target="presProps.xml" /><Relationship Id="rId54" Type="http://schemas.openxmlformats.org/officeDocument/2006/relationships/viewProps" Target="viewProps.xml" /><Relationship Id="rId55" Type="http://schemas.openxmlformats.org/officeDocument/2006/relationships/theme" Target="theme/theme1.xml" /><Relationship Id="rId56" Type="http://schemas.openxmlformats.org/officeDocument/2006/relationships/tableStyles" Target="tableStyles.xml" /><Relationship Id="rId6" Type="http://schemas.openxmlformats.org/officeDocument/2006/relationships/slideMaster" Target="slideMasters/slideMaster6.xml" /><Relationship Id="rId7" Type="http://schemas.openxmlformats.org/officeDocument/2006/relationships/slide" Target="slides/slide1.xml" /><Relationship Id="rId8" Type="http://schemas.openxmlformats.org/officeDocument/2006/relationships/slide" Target="slides/slide2.xml" /><Relationship Id="rId9" Type="http://schemas.openxmlformats.org/officeDocument/2006/relationships/slide" Target="slides/slide3.xml" /></Relationships>
</file>

<file path=ppt/diagrams/colors1.xml><?xml version="1.0" encoding="utf-8"?>
<dgm:colorsDef xmlns:a="http://schemas.openxmlformats.org/drawingml/2006/main" xmlns:dgm="http://schemas.openxmlformats.org/drawingml/2006/diagram"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a="http://schemas.openxmlformats.org/drawingml/2006/main" xmlns:dgm="http://schemas.openxmlformats.org/drawingml/2006/diagram"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a="http://schemas.openxmlformats.org/drawingml/2006/main" xmlns:dgm="http://schemas.openxmlformats.org/drawingml/2006/diagram"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a="http://schemas.openxmlformats.org/drawingml/2006/main" xmlns:dgm="http://schemas.openxmlformats.org/drawingml/2006/diagram"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a="http://schemas.openxmlformats.org/drawingml/2006/main" xmlns:dgm="http://schemas.openxmlformats.org/drawingml/2006/diagram"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a="http://schemas.openxmlformats.org/drawingml/2006/main" xmlns:dgm="http://schemas.openxmlformats.org/drawingml/2006/diagram"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a="http://schemas.openxmlformats.org/drawingml/2006/main" xmlns:dgm="http://schemas.openxmlformats.org/drawingml/2006/diagram"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a="http://schemas.openxmlformats.org/drawingml/2006/main" xmlns:dgm="http://schemas.openxmlformats.org/drawingml/2006/diagram"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dgm:ptLst>
    <dgm:pt modelId="{CD0349CD-AC61-4CEB-AF76-F797111E011E}" type="doc">
      <dgm:prSet loTypeId="urn:microsoft.com/office/officeart/2008/layout/LinedList" loCatId="list" qsTypeId="urn:microsoft.com/office/officeart/2005/8/quickstyle/simple2" qsCatId="simple" csTypeId="urn:microsoft.com/office/officeart/2005/8/colors/accent2_2" csCatId="accent2"/>
      <dgm:spPr/>
      <dgm:t>
        <a:bodyPr/>
        <a:lstStyle/>
        <a:p>
          <a:endParaRPr lang="en-US"/>
        </a:p>
      </dgm:t>
    </dgm:pt>
    <dgm:pt modelId="{D9B3BD21-C6A6-4D29-A7AC-C161A725A9F6}" type="parTrans" cxnId="{3FDB1CEC-F24A-465E-962F-E28B7732A57F}">
      <dgm:prSet/>
      <dgm:spPr/>
      <dgm:t>
        <a:bodyPr/>
        <a:lstStyle/>
        <a:p>
          <a:endParaRPr lang="en-US"/>
        </a:p>
      </dgm:t>
    </dgm:pt>
    <dgm:pt modelId="{59743B31-6341-4382-AE15-3342A0602C1B}">
      <dgm:prSet/>
      <dgm:spPr>
        <a:noFill/>
        <a:ln>
          <a:noFill/>
        </a:ln>
      </dgm:spPr>
      <dgm:t>
        <a:bodyPr/>
        <a:lstStyle/>
        <a:p>
          <a:r>
            <a:rPr lang="en-US" err="1">
              <a:latin typeface="Calibri"/>
              <a:cs typeface="Calibri"/>
            </a:rPr>
            <a:t>fn main() {</a:t>
          </a:r>
        </a:p>
      </dgm:t>
    </dgm:pt>
    <dgm:pt modelId="{0A9CFF7C-DCDB-45B5-98EF-34CB5D5B4047}" type="sibTrans" cxnId="{3FDB1CEC-F24A-465E-962F-E28B7732A57F}">
      <dgm:prSet/>
      <dgm:spPr/>
      <dgm:t>
        <a:bodyPr/>
        <a:lstStyle/>
        <a:p>
          <a:endParaRPr lang="en-US"/>
        </a:p>
      </dgm:t>
    </dgm:pt>
    <dgm:pt modelId="{B0FBE072-5137-4E1B-9675-47AE83A3CB3F}" type="parTrans" cxnId="{A8CC4185-E2B9-45DF-A4EF-F27C3E5662E7}">
      <dgm:prSet/>
      <dgm:spPr/>
      <dgm:t>
        <a:bodyPr/>
        <a:lstStyle/>
        <a:p>
          <a:endParaRPr lang="en-US"/>
        </a:p>
      </dgm:t>
    </dgm:pt>
    <dgm:pt modelId="{2642C7F3-A7E0-4026-AC53-368D55AC6D03}">
      <dgm:prSet/>
      <dgm:spPr>
        <a:noFill/>
        <a:ln>
          <a:noFill/>
        </a:ln>
      </dgm:spPr>
      <dgm:t>
        <a:bodyPr/>
        <a:lstStyle/>
        <a:p>
          <a:r>
            <a:rPr lang="en-US">
              <a:latin typeface="Calibri"/>
              <a:cs typeface="Calibri"/>
            </a:rPr>
            <a:t>let x = 5;</a:t>
          </a:r>
        </a:p>
      </dgm:t>
    </dgm:pt>
    <dgm:pt modelId="{CCEBC32B-4BCA-46B9-9B54-83DFAD9C82D8}" type="sibTrans" cxnId="{A8CC4185-E2B9-45DF-A4EF-F27C3E5662E7}">
      <dgm:prSet/>
      <dgm:spPr/>
      <dgm:t>
        <a:bodyPr/>
        <a:lstStyle/>
        <a:p>
          <a:endParaRPr lang="en-US"/>
        </a:p>
      </dgm:t>
    </dgm:pt>
    <dgm:pt modelId="{C4D00364-A305-41CE-8061-14B526FC7FD7}" type="parTrans" cxnId="{1407B046-A263-4752-9AB4-209A28FAB0B6}">
      <dgm:prSet/>
      <dgm:spPr/>
      <dgm:t>
        <a:bodyPr/>
        <a:lstStyle/>
        <a:p>
          <a:endParaRPr lang="en-US"/>
        </a:p>
      </dgm:t>
    </dgm:pt>
    <dgm:pt modelId="{EB287F0B-8A1A-4625-AC13-ECD20B117BC1}">
      <dgm:prSet/>
      <dgm:spPr>
        <a:noFill/>
        <a:ln>
          <a:noFill/>
        </a:ln>
      </dgm:spPr>
      <dgm:t>
        <a:bodyPr/>
        <a:lstStyle/>
        <a:p>
          <a:r>
            <a:rPr lang="en-US">
              <a:latin typeface="Calibri"/>
              <a:cs typeface="Calibri"/>
            </a:rPr>
            <a:t>match x {</a:t>
          </a:r>
        </a:p>
      </dgm:t>
    </dgm:pt>
    <dgm:pt modelId="{DB55A250-8299-49F0-9C10-98DAEA44A55D}" type="sibTrans" cxnId="{1407B046-A263-4752-9AB4-209A28FAB0B6}">
      <dgm:prSet/>
      <dgm:spPr/>
      <dgm:t>
        <a:bodyPr/>
        <a:lstStyle/>
        <a:p>
          <a:endParaRPr lang="en-US"/>
        </a:p>
      </dgm:t>
    </dgm:pt>
    <dgm:pt modelId="{BD453AE9-AC2B-475E-BC73-A7018F061CAE}" type="parTrans" cxnId="{BEE1DF27-4E18-4AF5-BCDC-1FC36AF336E5}">
      <dgm:prSet/>
      <dgm:spPr/>
      <dgm:t>
        <a:bodyPr/>
        <a:lstStyle/>
        <a:p>
          <a:endParaRPr lang="en-US"/>
        </a:p>
      </dgm:t>
    </dgm:pt>
    <dgm:pt modelId="{27DEF517-1910-4CC2-A56C-57B39A53B625}">
      <dgm:prSet/>
      <dgm:spPr>
        <a:noFill/>
        <a:ln>
          <a:noFill/>
        </a:ln>
      </dgm:spPr>
      <dgm:t>
        <a:bodyPr/>
        <a:lstStyle/>
        <a:p>
          <a:r>
            <a:rPr lang="en-US">
              <a:latin typeface="Calibri"/>
              <a:cs typeface="Calibri"/>
            </a:rPr>
            <a:t>1 =&gt; println!("one"),</a:t>
          </a:r>
        </a:p>
      </dgm:t>
    </dgm:pt>
    <dgm:pt modelId="{0535549D-A64A-444A-B8BF-446D3D5C3AE8}" type="sibTrans" cxnId="{BEE1DF27-4E18-4AF5-BCDC-1FC36AF336E5}">
      <dgm:prSet/>
      <dgm:spPr/>
      <dgm:t>
        <a:bodyPr/>
        <a:lstStyle/>
        <a:p>
          <a:endParaRPr lang="en-US"/>
        </a:p>
      </dgm:t>
    </dgm:pt>
    <dgm:pt modelId="{7CE72CA4-F8C9-429A-A5B5-2D5B2FAE4A03}" type="parTrans" cxnId="{CF22610C-B1F0-4197-954B-9C9940721497}">
      <dgm:prSet/>
      <dgm:spPr/>
      <dgm:t>
        <a:bodyPr/>
        <a:lstStyle/>
        <a:p>
          <a:endParaRPr lang="en-US"/>
        </a:p>
      </dgm:t>
    </dgm:pt>
    <dgm:pt modelId="{7283D2DA-D524-4971-99E1-FF3EC3FCFC6B}">
      <dgm:prSet/>
      <dgm:spPr>
        <a:noFill/>
        <a:ln>
          <a:noFill/>
        </a:ln>
      </dgm:spPr>
      <dgm:t>
        <a:bodyPr/>
        <a:lstStyle/>
        <a:p>
          <a:r>
            <a:rPr lang="en-US">
              <a:latin typeface="Calibri"/>
              <a:cs typeface="Calibri"/>
            </a:rPr>
            <a:t>2 =&gt; println!("two"),</a:t>
          </a:r>
        </a:p>
      </dgm:t>
    </dgm:pt>
    <dgm:pt modelId="{AE1A40ED-34C5-4649-B702-FD0450216A81}" type="sibTrans" cxnId="{CF22610C-B1F0-4197-954B-9C9940721497}">
      <dgm:prSet/>
      <dgm:spPr/>
      <dgm:t>
        <a:bodyPr/>
        <a:lstStyle/>
        <a:p>
          <a:endParaRPr lang="en-US"/>
        </a:p>
      </dgm:t>
    </dgm:pt>
    <dgm:pt modelId="{D7D0739C-EDDF-4A3A-96BF-6A02840D4408}" type="parTrans" cxnId="{D78AF4C3-B0B3-4FDD-A9E7-5D1967F6429D}">
      <dgm:prSet/>
      <dgm:spPr/>
      <dgm:t>
        <a:bodyPr/>
        <a:lstStyle/>
        <a:p>
          <a:endParaRPr lang="en-US"/>
        </a:p>
      </dgm:t>
    </dgm:pt>
    <dgm:pt modelId="{B9085AFE-D7DD-48F3-A3EC-C4E77313BC4F}">
      <dgm:prSet/>
      <dgm:spPr>
        <a:noFill/>
        <a:ln>
          <a:noFill/>
        </a:ln>
      </dgm:spPr>
      <dgm:t>
        <a:bodyPr/>
        <a:lstStyle/>
        <a:p>
          <a:r>
            <a:rPr lang="en-US">
              <a:latin typeface="Calibri"/>
              <a:cs typeface="Calibri"/>
            </a:rPr>
            <a:t>3 =&gt; println!("three"),</a:t>
          </a:r>
        </a:p>
      </dgm:t>
    </dgm:pt>
    <dgm:pt modelId="{816681E0-CBA1-4971-B590-3ECA150F60BE}" type="sibTrans" cxnId="{D78AF4C3-B0B3-4FDD-A9E7-5D1967F6429D}">
      <dgm:prSet/>
      <dgm:spPr/>
      <dgm:t>
        <a:bodyPr/>
        <a:lstStyle/>
        <a:p>
          <a:endParaRPr lang="en-US"/>
        </a:p>
      </dgm:t>
    </dgm:pt>
    <dgm:pt modelId="{C70EE58F-CD79-480A-9865-98FFB035F477}" type="parTrans" cxnId="{27BB73E4-D9B8-47F9-A892-17B9155DD257}">
      <dgm:prSet/>
      <dgm:spPr/>
      <dgm:t>
        <a:bodyPr/>
        <a:lstStyle/>
        <a:p>
          <a:endParaRPr lang="en-US"/>
        </a:p>
      </dgm:t>
    </dgm:pt>
    <dgm:pt modelId="{65F1E872-9FF8-43BD-AF2C-75012E115DC8}">
      <dgm:prSet/>
      <dgm:spPr>
        <a:noFill/>
        <a:ln>
          <a:noFill/>
        </a:ln>
      </dgm:spPr>
      <dgm:t>
        <a:bodyPr/>
        <a:lstStyle/>
        <a:p>
          <a:r>
            <a:rPr lang="en-US">
              <a:latin typeface="Calibri"/>
              <a:cs typeface="Calibri"/>
            </a:rPr>
            <a:t>4 =&gt; println!("four"),</a:t>
          </a:r>
        </a:p>
      </dgm:t>
    </dgm:pt>
    <dgm:pt modelId="{9743DCC9-B6A1-44DF-92A7-A7EBE80BA4B9}" type="sibTrans" cxnId="{27BB73E4-D9B8-47F9-A892-17B9155DD257}">
      <dgm:prSet/>
      <dgm:spPr/>
      <dgm:t>
        <a:bodyPr/>
        <a:lstStyle/>
        <a:p>
          <a:endParaRPr lang="en-US"/>
        </a:p>
      </dgm:t>
    </dgm:pt>
    <dgm:pt modelId="{60CDFDD1-01D5-4701-8F23-92CC2460EA26}" type="parTrans" cxnId="{FE1668D6-6CEE-4EB7-90C6-B5574D7A3654}">
      <dgm:prSet/>
      <dgm:spPr/>
      <dgm:t>
        <a:bodyPr/>
        <a:lstStyle/>
        <a:p>
          <a:endParaRPr lang="en-US"/>
        </a:p>
      </dgm:t>
    </dgm:pt>
    <dgm:pt modelId="{3B3C4FC0-92EE-4CF0-B47C-C52BA1293CB5}">
      <dgm:prSet/>
      <dgm:spPr>
        <a:noFill/>
        <a:ln>
          <a:noFill/>
        </a:ln>
      </dgm:spPr>
      <dgm:t>
        <a:bodyPr/>
        <a:lstStyle/>
        <a:p>
          <a:r>
            <a:rPr lang="en-US">
              <a:latin typeface="Calibri"/>
              <a:cs typeface="Calibri"/>
            </a:rPr>
            <a:t>5 =&gt; println!("five"),</a:t>
          </a:r>
        </a:p>
      </dgm:t>
    </dgm:pt>
    <dgm:pt modelId="{AD8D999C-B298-4934-A479-824B21BE97C6}" type="sibTrans" cxnId="{FE1668D6-6CEE-4EB7-90C6-B5574D7A3654}">
      <dgm:prSet/>
      <dgm:spPr/>
      <dgm:t>
        <a:bodyPr/>
        <a:lstStyle/>
        <a:p>
          <a:endParaRPr lang="en-US"/>
        </a:p>
      </dgm:t>
    </dgm:pt>
    <dgm:pt modelId="{60095177-6A7E-4672-8F11-5B9E2AFE3221}" type="parTrans" cxnId="{8057F12F-0710-4C04-8C0F-8741020449DD}">
      <dgm:prSet/>
      <dgm:spPr/>
      <dgm:t>
        <a:bodyPr/>
        <a:lstStyle/>
        <a:p>
          <a:endParaRPr lang="en-US"/>
        </a:p>
      </dgm:t>
    </dgm:pt>
    <dgm:pt modelId="{3416B9D9-A1BD-49DA-8B3D-EA34520CA216}">
      <dgm:prSet/>
      <dgm:spPr>
        <a:noFill/>
        <a:ln>
          <a:noFill/>
        </a:ln>
      </dgm:spPr>
      <dgm:t>
        <a:bodyPr/>
        <a:lstStyle/>
        <a:p>
          <a:r>
            <a:rPr lang="en-US">
              <a:latin typeface="Calibri"/>
              <a:cs typeface="Calibri"/>
            </a:rPr>
            <a:t>_ =&gt; println!("something else"),</a:t>
          </a:r>
        </a:p>
      </dgm:t>
    </dgm:pt>
    <dgm:pt modelId="{CA5ABF4F-7487-4EFC-A21F-F890BC08FA87}" type="sibTrans" cxnId="{8057F12F-0710-4C04-8C0F-8741020449DD}">
      <dgm:prSet/>
      <dgm:spPr/>
      <dgm:t>
        <a:bodyPr/>
        <a:lstStyle/>
        <a:p>
          <a:endParaRPr lang="en-US"/>
        </a:p>
      </dgm:t>
    </dgm:pt>
    <dgm:pt modelId="{F9F012CE-C2A8-4E27-8653-42D60F637815}" type="parTrans" cxnId="{3C1420A9-BE98-4D6A-8961-E2D54ADBD0E1}">
      <dgm:prSet/>
      <dgm:spPr/>
      <dgm:t>
        <a:bodyPr/>
        <a:lstStyle/>
        <a:p>
          <a:endParaRPr lang="en-US"/>
        </a:p>
      </dgm:t>
    </dgm:pt>
    <dgm:pt modelId="{E3096309-A111-45B6-A3BD-E392E71722FB}">
      <dgm:prSet/>
      <dgm:spPr>
        <a:noFill/>
        <a:ln>
          <a:noFill/>
        </a:ln>
      </dgm:spPr>
      <dgm:t>
        <a:bodyPr/>
        <a:lstStyle/>
        <a:p>
          <a:r>
            <a:rPr lang="en-US">
              <a:latin typeface="Calibri"/>
              <a:cs typeface="Calibri"/>
            </a:rPr>
            <a:t>}</a:t>
          </a:r>
        </a:p>
      </dgm:t>
    </dgm:pt>
    <dgm:pt modelId="{E1EA95F8-4454-444A-818A-739556BA5790}" type="sibTrans" cxnId="{3C1420A9-BE98-4D6A-8961-E2D54ADBD0E1}">
      <dgm:prSet/>
      <dgm:spPr/>
      <dgm:t>
        <a:bodyPr/>
        <a:lstStyle/>
        <a:p>
          <a:endParaRPr lang="en-US"/>
        </a:p>
      </dgm:t>
    </dgm:pt>
    <dgm:pt modelId="{15E0B60F-7922-4C4E-A430-5602C299FD9D}" type="parTrans" cxnId="{4A32B166-C93E-4A44-90C7-EAFC02F014D7}">
      <dgm:prSet/>
      <dgm:spPr/>
      <dgm:t>
        <a:bodyPr/>
        <a:lstStyle/>
        <a:p>
          <a:endParaRPr lang="en-US"/>
        </a:p>
      </dgm:t>
    </dgm:pt>
    <dgm:pt modelId="{6C09F370-7123-44CB-9781-284B272D6B8D}">
      <dgm:prSet/>
      <dgm:spPr>
        <a:noFill/>
        <a:ln>
          <a:noFill/>
        </a:ln>
      </dgm:spPr>
      <dgm:t>
        <a:bodyPr/>
        <a:lstStyle/>
        <a:p>
          <a:r>
            <a:rPr lang="en-US">
              <a:latin typeface="Calibri"/>
              <a:cs typeface="Calibri"/>
            </a:rPr>
            <a:t>}</a:t>
          </a:r>
        </a:p>
      </dgm:t>
    </dgm:pt>
    <dgm:pt modelId="{18838D32-FD33-40F4-9590-F7300C5932EA}" type="sibTrans" cxnId="{4A32B166-C93E-4A44-90C7-EAFC02F014D7}">
      <dgm:prSet/>
      <dgm:spPr/>
      <dgm:t>
        <a:bodyPr/>
        <a:lstStyle/>
        <a:p>
          <a:endParaRPr lang="en-US"/>
        </a:p>
      </dgm:t>
    </dgm:pt>
    <dgm:pt modelId="{2169BBC9-2360-4FD4-9C89-D71230A4E0E9}" type="pres">
      <dgm:prSet presAssocID="{CD0349CD-AC61-4CEB-AF76-F797111E011E}" presName="vert0">
        <dgm:presLayoutVars>
          <dgm:dir/>
          <dgm:animOne val="branch"/>
          <dgm:animLvl val="lvl"/>
        </dgm:presLayoutVars>
      </dgm:prSet>
      <dgm:spPr/>
      <dgm:t>
        <a:bodyPr/>
        <a:lstStyle/>
        <a:p/>
      </dgm:t>
    </dgm:pt>
    <dgm:pt modelId="{CECFA775-C372-4D86-8F62-B1DCCB75F8F4}" type="pres">
      <dgm:prSet presAssocID="{59743B31-6341-4382-AE15-3342A0602C1B}" presName="thickLine" presStyleLbl="alignNode1" presStyleCnt="11"/>
      <dgm:spPr>
        <a:solidFill>
          <a:schemeClr val="accent2">
            <a:hueOff val="0"/>
            <a:satOff val="0"/>
            <a:lumOff val="0"/>
            <a:alphaOff val="0"/>
          </a:schemeClr>
        </a:solidFill>
        <a:ln w="10795" cap="flat" cmpd="sng" algn="ctr">
          <a:solidFill>
            <a:schemeClr val="accent2">
              <a:hueOff val="0"/>
              <a:satOff val="0"/>
              <a:lumOff val="0"/>
              <a:alphaOff val="0"/>
            </a:schemeClr>
          </a:solidFill>
          <a:prstDash val="solid"/>
        </a:ln>
      </dgm:spPr>
      <dgm:t>
        <a:bodyPr/>
        <a:lstStyle/>
        <a:p/>
      </dgm:t>
    </dgm:pt>
    <dgm:pt modelId="{9A787EA8-5186-4DD1-94CD-8BE9BD20F385}" type="pres">
      <dgm:prSet presAssocID="{59743B31-6341-4382-AE15-3342A0602C1B}" presName="horz1"/>
      <dgm:spPr/>
      <dgm:t>
        <a:bodyPr/>
        <a:lstStyle/>
        <a:p/>
      </dgm:t>
    </dgm:pt>
    <dgm:pt modelId="{AF965661-CBA5-4396-B481-CB792AFEF4E2}" type="pres">
      <dgm:prSet presAssocID="{59743B31-6341-4382-AE15-3342A0602C1B}" presName="tx1" presStyleLbl="revTx" presStyleCnt="11"/>
      <dgm:spPr/>
      <dgm:t>
        <a:bodyPr/>
        <a:lstStyle/>
        <a:p/>
      </dgm:t>
    </dgm:pt>
    <dgm:pt modelId="{E6231B59-BD87-4249-A716-007302CF29F5}" type="pres">
      <dgm:prSet presAssocID="{59743B31-6341-4382-AE15-3342A0602C1B}" presName="vert1"/>
      <dgm:spPr/>
      <dgm:t>
        <a:bodyPr/>
        <a:lstStyle/>
        <a:p/>
      </dgm:t>
    </dgm:pt>
    <dgm:pt modelId="{0E0EB76C-D108-4E1C-82C3-D586D5FF146D}" type="pres">
      <dgm:prSet presAssocID="{2642C7F3-A7E0-4026-AC53-368D55AC6D03}" presName="thickLine" presStyleLbl="alignNode1" presStyleIdx="1" presStyleCnt="11"/>
      <dgm:spPr>
        <a:solidFill>
          <a:schemeClr val="accent2">
            <a:hueOff val="0"/>
            <a:satOff val="0"/>
            <a:lumOff val="0"/>
            <a:alphaOff val="0"/>
          </a:schemeClr>
        </a:solidFill>
        <a:ln w="10795" cap="flat" cmpd="sng" algn="ctr">
          <a:solidFill>
            <a:schemeClr val="accent2">
              <a:hueOff val="0"/>
              <a:satOff val="0"/>
              <a:lumOff val="0"/>
              <a:alphaOff val="0"/>
            </a:schemeClr>
          </a:solidFill>
          <a:prstDash val="solid"/>
        </a:ln>
      </dgm:spPr>
      <dgm:t>
        <a:bodyPr/>
        <a:lstStyle/>
        <a:p/>
      </dgm:t>
    </dgm:pt>
    <dgm:pt modelId="{BF277C86-28C4-4E83-94D8-39D60294BA4F}" type="pres">
      <dgm:prSet presAssocID="{2642C7F3-A7E0-4026-AC53-368D55AC6D03}" presName="horz1"/>
      <dgm:spPr/>
      <dgm:t>
        <a:bodyPr/>
        <a:lstStyle/>
        <a:p/>
      </dgm:t>
    </dgm:pt>
    <dgm:pt modelId="{718957DA-7255-46B9-9A0D-84D3EBED7F40}" type="pres">
      <dgm:prSet presAssocID="{2642C7F3-A7E0-4026-AC53-368D55AC6D03}" presName="tx1" presStyleLbl="revTx" presStyleIdx="1" presStyleCnt="11"/>
      <dgm:spPr/>
      <dgm:t>
        <a:bodyPr/>
        <a:lstStyle/>
        <a:p/>
      </dgm:t>
    </dgm:pt>
    <dgm:pt modelId="{4093F8F3-C715-49F0-A34F-F57D2CD99FE2}" type="pres">
      <dgm:prSet presAssocID="{2642C7F3-A7E0-4026-AC53-368D55AC6D03}" presName="vert1"/>
      <dgm:spPr/>
      <dgm:t>
        <a:bodyPr/>
        <a:lstStyle/>
        <a:p/>
      </dgm:t>
    </dgm:pt>
    <dgm:pt modelId="{17CB6C68-CF0E-4C2B-A6AC-478B1B0C7CFB}" type="pres">
      <dgm:prSet presAssocID="{EB287F0B-8A1A-4625-AC13-ECD20B117BC1}" presName="thickLine" presStyleLbl="alignNode1" presStyleIdx="2" presStyleCnt="11"/>
      <dgm:spPr>
        <a:solidFill>
          <a:schemeClr val="accent2">
            <a:hueOff val="0"/>
            <a:satOff val="0"/>
            <a:lumOff val="0"/>
            <a:alphaOff val="0"/>
          </a:schemeClr>
        </a:solidFill>
        <a:ln w="10795" cap="flat" cmpd="sng" algn="ctr">
          <a:solidFill>
            <a:schemeClr val="accent2">
              <a:hueOff val="0"/>
              <a:satOff val="0"/>
              <a:lumOff val="0"/>
              <a:alphaOff val="0"/>
            </a:schemeClr>
          </a:solidFill>
          <a:prstDash val="solid"/>
        </a:ln>
      </dgm:spPr>
      <dgm:t>
        <a:bodyPr/>
        <a:lstStyle/>
        <a:p/>
      </dgm:t>
    </dgm:pt>
    <dgm:pt modelId="{2DBF4EFF-4A69-429F-944D-140BEEFC06A3}" type="pres">
      <dgm:prSet presAssocID="{EB287F0B-8A1A-4625-AC13-ECD20B117BC1}" presName="horz1"/>
      <dgm:spPr/>
      <dgm:t>
        <a:bodyPr/>
        <a:lstStyle/>
        <a:p/>
      </dgm:t>
    </dgm:pt>
    <dgm:pt modelId="{F192F64F-2B72-4215-8519-BD23510E8EEB}" type="pres">
      <dgm:prSet presAssocID="{EB287F0B-8A1A-4625-AC13-ECD20B117BC1}" presName="tx1" presStyleLbl="revTx" presStyleIdx="2" presStyleCnt="11"/>
      <dgm:spPr/>
      <dgm:t>
        <a:bodyPr/>
        <a:lstStyle/>
        <a:p/>
      </dgm:t>
    </dgm:pt>
    <dgm:pt modelId="{A89464B5-EE5B-493E-A6BA-13B5E341A80F}" type="pres">
      <dgm:prSet presAssocID="{EB287F0B-8A1A-4625-AC13-ECD20B117BC1}" presName="vert1"/>
      <dgm:spPr/>
      <dgm:t>
        <a:bodyPr/>
        <a:lstStyle/>
        <a:p/>
      </dgm:t>
    </dgm:pt>
    <dgm:pt modelId="{E7A90BE6-2387-435D-BBB4-7DE9D0FCC5A0}" type="pres">
      <dgm:prSet presAssocID="{27DEF517-1910-4CC2-A56C-57B39A53B625}" presName="thickLine" presStyleLbl="alignNode1" presStyleIdx="3" presStyleCnt="11"/>
      <dgm:spPr>
        <a:solidFill>
          <a:schemeClr val="accent2">
            <a:hueOff val="0"/>
            <a:satOff val="0"/>
            <a:lumOff val="0"/>
            <a:alphaOff val="0"/>
          </a:schemeClr>
        </a:solidFill>
        <a:ln w="10795" cap="flat" cmpd="sng" algn="ctr">
          <a:solidFill>
            <a:schemeClr val="accent2">
              <a:hueOff val="0"/>
              <a:satOff val="0"/>
              <a:lumOff val="0"/>
              <a:alphaOff val="0"/>
            </a:schemeClr>
          </a:solidFill>
          <a:prstDash val="solid"/>
        </a:ln>
      </dgm:spPr>
      <dgm:t>
        <a:bodyPr/>
        <a:lstStyle/>
        <a:p/>
      </dgm:t>
    </dgm:pt>
    <dgm:pt modelId="{EA48321C-2DE7-4BBF-BDED-95C9629FDDCC}" type="pres">
      <dgm:prSet presAssocID="{27DEF517-1910-4CC2-A56C-57B39A53B625}" presName="horz1"/>
      <dgm:spPr/>
      <dgm:t>
        <a:bodyPr/>
        <a:lstStyle/>
        <a:p/>
      </dgm:t>
    </dgm:pt>
    <dgm:pt modelId="{E1C408D3-F85F-4C6C-A9CD-D9CE79B51323}" type="pres">
      <dgm:prSet presAssocID="{27DEF517-1910-4CC2-A56C-57B39A53B625}" presName="tx1" presStyleLbl="revTx" presStyleIdx="3" presStyleCnt="11"/>
      <dgm:spPr/>
      <dgm:t>
        <a:bodyPr/>
        <a:lstStyle/>
        <a:p/>
      </dgm:t>
    </dgm:pt>
    <dgm:pt modelId="{32A04BB8-5A07-4F5C-8673-4AE12391EB0E}" type="pres">
      <dgm:prSet presAssocID="{27DEF517-1910-4CC2-A56C-57B39A53B625}" presName="vert1"/>
      <dgm:spPr/>
      <dgm:t>
        <a:bodyPr/>
        <a:lstStyle/>
        <a:p/>
      </dgm:t>
    </dgm:pt>
    <dgm:pt modelId="{76ADEB16-437D-4DB5-A833-A96E9CF1D19A}" type="pres">
      <dgm:prSet presAssocID="{7283D2DA-D524-4971-99E1-FF3EC3FCFC6B}" presName="thickLine" presStyleLbl="alignNode1" presStyleIdx="4" presStyleCnt="11"/>
      <dgm:spPr>
        <a:solidFill>
          <a:schemeClr val="accent2">
            <a:hueOff val="0"/>
            <a:satOff val="0"/>
            <a:lumOff val="0"/>
            <a:alphaOff val="0"/>
          </a:schemeClr>
        </a:solidFill>
        <a:ln w="10795" cap="flat" cmpd="sng" algn="ctr">
          <a:solidFill>
            <a:schemeClr val="accent2">
              <a:hueOff val="0"/>
              <a:satOff val="0"/>
              <a:lumOff val="0"/>
              <a:alphaOff val="0"/>
            </a:schemeClr>
          </a:solidFill>
          <a:prstDash val="solid"/>
        </a:ln>
      </dgm:spPr>
      <dgm:t>
        <a:bodyPr/>
        <a:lstStyle/>
        <a:p/>
      </dgm:t>
    </dgm:pt>
    <dgm:pt modelId="{A24C887D-E22F-4A5F-80DF-44BFD1BAA7A7}" type="pres">
      <dgm:prSet presAssocID="{7283D2DA-D524-4971-99E1-FF3EC3FCFC6B}" presName="horz1"/>
      <dgm:spPr/>
      <dgm:t>
        <a:bodyPr/>
        <a:lstStyle/>
        <a:p/>
      </dgm:t>
    </dgm:pt>
    <dgm:pt modelId="{7D799A0C-EDDD-4EDB-9E8A-3B03F9E309DB}" type="pres">
      <dgm:prSet presAssocID="{7283D2DA-D524-4971-99E1-FF3EC3FCFC6B}" presName="tx1" presStyleLbl="revTx" presStyleIdx="4" presStyleCnt="11"/>
      <dgm:spPr/>
      <dgm:t>
        <a:bodyPr/>
        <a:lstStyle/>
        <a:p/>
      </dgm:t>
    </dgm:pt>
    <dgm:pt modelId="{292D21AA-7483-40E9-93BD-593B50895D03}" type="pres">
      <dgm:prSet presAssocID="{7283D2DA-D524-4971-99E1-FF3EC3FCFC6B}" presName="vert1"/>
      <dgm:spPr/>
      <dgm:t>
        <a:bodyPr/>
        <a:lstStyle/>
        <a:p/>
      </dgm:t>
    </dgm:pt>
    <dgm:pt modelId="{A258CE9C-5C59-4939-B817-FBCEBDE41ACE}" type="pres">
      <dgm:prSet presAssocID="{B9085AFE-D7DD-48F3-A3EC-C4E77313BC4F}" presName="thickLine" presStyleLbl="alignNode1" presStyleIdx="5" presStyleCnt="11"/>
      <dgm:spPr>
        <a:solidFill>
          <a:schemeClr val="accent2">
            <a:hueOff val="0"/>
            <a:satOff val="0"/>
            <a:lumOff val="0"/>
            <a:alphaOff val="0"/>
          </a:schemeClr>
        </a:solidFill>
        <a:ln w="10795" cap="flat" cmpd="sng" algn="ctr">
          <a:solidFill>
            <a:schemeClr val="accent2">
              <a:hueOff val="0"/>
              <a:satOff val="0"/>
              <a:lumOff val="0"/>
              <a:alphaOff val="0"/>
            </a:schemeClr>
          </a:solidFill>
          <a:prstDash val="solid"/>
        </a:ln>
      </dgm:spPr>
      <dgm:t>
        <a:bodyPr/>
        <a:lstStyle/>
        <a:p/>
      </dgm:t>
    </dgm:pt>
    <dgm:pt modelId="{21EE58AA-1EF1-4697-ABFB-A697BB4258AD}" type="pres">
      <dgm:prSet presAssocID="{B9085AFE-D7DD-48F3-A3EC-C4E77313BC4F}" presName="horz1"/>
      <dgm:spPr/>
      <dgm:t>
        <a:bodyPr/>
        <a:lstStyle/>
        <a:p/>
      </dgm:t>
    </dgm:pt>
    <dgm:pt modelId="{7A876B53-C1EF-4331-B6E8-11FCCA61EF31}" type="pres">
      <dgm:prSet presAssocID="{B9085AFE-D7DD-48F3-A3EC-C4E77313BC4F}" presName="tx1" presStyleLbl="revTx" presStyleIdx="5" presStyleCnt="11"/>
      <dgm:spPr/>
      <dgm:t>
        <a:bodyPr/>
        <a:lstStyle/>
        <a:p/>
      </dgm:t>
    </dgm:pt>
    <dgm:pt modelId="{F3170D74-50C1-4467-94AA-081595A1523D}" type="pres">
      <dgm:prSet presAssocID="{B9085AFE-D7DD-48F3-A3EC-C4E77313BC4F}" presName="vert1"/>
      <dgm:spPr/>
      <dgm:t>
        <a:bodyPr/>
        <a:lstStyle/>
        <a:p/>
      </dgm:t>
    </dgm:pt>
    <dgm:pt modelId="{B35C756D-EDDD-424F-B06C-905C486091AE}" type="pres">
      <dgm:prSet presAssocID="{65F1E872-9FF8-43BD-AF2C-75012E115DC8}" presName="thickLine" presStyleLbl="alignNode1" presStyleIdx="6" presStyleCnt="11"/>
      <dgm:spPr>
        <a:solidFill>
          <a:schemeClr val="accent2">
            <a:hueOff val="0"/>
            <a:satOff val="0"/>
            <a:lumOff val="0"/>
            <a:alphaOff val="0"/>
          </a:schemeClr>
        </a:solidFill>
        <a:ln w="10795" cap="flat" cmpd="sng" algn="ctr">
          <a:solidFill>
            <a:schemeClr val="accent2">
              <a:hueOff val="0"/>
              <a:satOff val="0"/>
              <a:lumOff val="0"/>
              <a:alphaOff val="0"/>
            </a:schemeClr>
          </a:solidFill>
          <a:prstDash val="solid"/>
        </a:ln>
      </dgm:spPr>
      <dgm:t>
        <a:bodyPr/>
        <a:lstStyle/>
        <a:p/>
      </dgm:t>
    </dgm:pt>
    <dgm:pt modelId="{79712314-5883-4909-919A-D1EC3C87BA55}" type="pres">
      <dgm:prSet presAssocID="{65F1E872-9FF8-43BD-AF2C-75012E115DC8}" presName="horz1"/>
      <dgm:spPr/>
      <dgm:t>
        <a:bodyPr/>
        <a:lstStyle/>
        <a:p/>
      </dgm:t>
    </dgm:pt>
    <dgm:pt modelId="{577E2B49-0A28-4965-8A30-110503156913}" type="pres">
      <dgm:prSet presAssocID="{65F1E872-9FF8-43BD-AF2C-75012E115DC8}" presName="tx1" presStyleLbl="revTx" presStyleIdx="6" presStyleCnt="11"/>
      <dgm:spPr/>
      <dgm:t>
        <a:bodyPr/>
        <a:lstStyle/>
        <a:p/>
      </dgm:t>
    </dgm:pt>
    <dgm:pt modelId="{3BBDF39D-0E4D-4EE1-BCE5-7B633AC980A4}" type="pres">
      <dgm:prSet presAssocID="{65F1E872-9FF8-43BD-AF2C-75012E115DC8}" presName="vert1"/>
      <dgm:spPr/>
      <dgm:t>
        <a:bodyPr/>
        <a:lstStyle/>
        <a:p/>
      </dgm:t>
    </dgm:pt>
    <dgm:pt modelId="{3F5B5447-A5A8-4971-9042-6A6732726369}" type="pres">
      <dgm:prSet presAssocID="{3B3C4FC0-92EE-4CF0-B47C-C52BA1293CB5}" presName="thickLine" presStyleLbl="alignNode1" presStyleIdx="7" presStyleCnt="11"/>
      <dgm:spPr>
        <a:solidFill>
          <a:schemeClr val="accent2">
            <a:hueOff val="0"/>
            <a:satOff val="0"/>
            <a:lumOff val="0"/>
            <a:alphaOff val="0"/>
          </a:schemeClr>
        </a:solidFill>
        <a:ln w="10795" cap="flat" cmpd="sng" algn="ctr">
          <a:solidFill>
            <a:schemeClr val="accent2">
              <a:hueOff val="0"/>
              <a:satOff val="0"/>
              <a:lumOff val="0"/>
              <a:alphaOff val="0"/>
            </a:schemeClr>
          </a:solidFill>
          <a:prstDash val="solid"/>
        </a:ln>
      </dgm:spPr>
      <dgm:t>
        <a:bodyPr/>
        <a:lstStyle/>
        <a:p/>
      </dgm:t>
    </dgm:pt>
    <dgm:pt modelId="{348E38A2-0496-405E-BEA0-13F9A3F09EBF}" type="pres">
      <dgm:prSet presAssocID="{3B3C4FC0-92EE-4CF0-B47C-C52BA1293CB5}" presName="horz1"/>
      <dgm:spPr/>
      <dgm:t>
        <a:bodyPr/>
        <a:lstStyle/>
        <a:p/>
      </dgm:t>
    </dgm:pt>
    <dgm:pt modelId="{59F29494-72A7-46D5-8F4E-E48F93E9B2C8}" type="pres">
      <dgm:prSet presAssocID="{3B3C4FC0-92EE-4CF0-B47C-C52BA1293CB5}" presName="tx1" presStyleLbl="revTx" presStyleIdx="7" presStyleCnt="11"/>
      <dgm:spPr/>
      <dgm:t>
        <a:bodyPr/>
        <a:lstStyle/>
        <a:p/>
      </dgm:t>
    </dgm:pt>
    <dgm:pt modelId="{93CF0B33-7169-4FD8-8CF1-26B6718D3F0F}" type="pres">
      <dgm:prSet presAssocID="{3B3C4FC0-92EE-4CF0-B47C-C52BA1293CB5}" presName="vert1"/>
      <dgm:spPr/>
      <dgm:t>
        <a:bodyPr/>
        <a:lstStyle/>
        <a:p/>
      </dgm:t>
    </dgm:pt>
    <dgm:pt modelId="{E950254C-3FD6-4C08-9BCA-14519B75EDF3}" type="pres">
      <dgm:prSet presAssocID="{3416B9D9-A1BD-49DA-8B3D-EA34520CA216}" presName="thickLine" presStyleLbl="alignNode1" presStyleIdx="8" presStyleCnt="11"/>
      <dgm:spPr>
        <a:solidFill>
          <a:schemeClr val="accent2">
            <a:hueOff val="0"/>
            <a:satOff val="0"/>
            <a:lumOff val="0"/>
            <a:alphaOff val="0"/>
          </a:schemeClr>
        </a:solidFill>
        <a:ln w="10795" cap="flat" cmpd="sng" algn="ctr">
          <a:solidFill>
            <a:schemeClr val="accent2">
              <a:hueOff val="0"/>
              <a:satOff val="0"/>
              <a:lumOff val="0"/>
              <a:alphaOff val="0"/>
            </a:schemeClr>
          </a:solidFill>
          <a:prstDash val="solid"/>
        </a:ln>
      </dgm:spPr>
      <dgm:t>
        <a:bodyPr/>
        <a:lstStyle/>
        <a:p/>
      </dgm:t>
    </dgm:pt>
    <dgm:pt modelId="{04823AC4-8521-4629-B09B-F94AD5129C57}" type="pres">
      <dgm:prSet presAssocID="{3416B9D9-A1BD-49DA-8B3D-EA34520CA216}" presName="horz1"/>
      <dgm:spPr/>
      <dgm:t>
        <a:bodyPr/>
        <a:lstStyle/>
        <a:p/>
      </dgm:t>
    </dgm:pt>
    <dgm:pt modelId="{A0D5B8C7-5380-4FB7-93D3-94659BCEC6DB}" type="pres">
      <dgm:prSet presAssocID="{3416B9D9-A1BD-49DA-8B3D-EA34520CA216}" presName="tx1" presStyleLbl="revTx" presStyleIdx="8" presStyleCnt="11"/>
      <dgm:spPr/>
      <dgm:t>
        <a:bodyPr/>
        <a:lstStyle/>
        <a:p/>
      </dgm:t>
    </dgm:pt>
    <dgm:pt modelId="{19160105-3B8D-4384-96B1-106F51E18732}" type="pres">
      <dgm:prSet presAssocID="{3416B9D9-A1BD-49DA-8B3D-EA34520CA216}" presName="vert1"/>
      <dgm:spPr/>
      <dgm:t>
        <a:bodyPr/>
        <a:lstStyle/>
        <a:p/>
      </dgm:t>
    </dgm:pt>
    <dgm:pt modelId="{55A6FDFC-36CA-4593-9829-66D3FB978D3A}" type="pres">
      <dgm:prSet presAssocID="{E3096309-A111-45B6-A3BD-E392E71722FB}" presName="thickLine" presStyleLbl="alignNode1" presStyleIdx="9" presStyleCnt="11"/>
      <dgm:spPr>
        <a:solidFill>
          <a:schemeClr val="accent2">
            <a:hueOff val="0"/>
            <a:satOff val="0"/>
            <a:lumOff val="0"/>
            <a:alphaOff val="0"/>
          </a:schemeClr>
        </a:solidFill>
        <a:ln w="10795" cap="flat" cmpd="sng" algn="ctr">
          <a:solidFill>
            <a:schemeClr val="accent2">
              <a:hueOff val="0"/>
              <a:satOff val="0"/>
              <a:lumOff val="0"/>
              <a:alphaOff val="0"/>
            </a:schemeClr>
          </a:solidFill>
          <a:prstDash val="solid"/>
        </a:ln>
      </dgm:spPr>
      <dgm:t>
        <a:bodyPr/>
        <a:lstStyle/>
        <a:p/>
      </dgm:t>
    </dgm:pt>
    <dgm:pt modelId="{60B3C56D-6E47-40DF-A5D4-AB5487E0B553}" type="pres">
      <dgm:prSet presAssocID="{E3096309-A111-45B6-A3BD-E392E71722FB}" presName="horz1"/>
      <dgm:spPr/>
      <dgm:t>
        <a:bodyPr/>
        <a:lstStyle/>
        <a:p/>
      </dgm:t>
    </dgm:pt>
    <dgm:pt modelId="{F11DD419-DD15-49A7-BBC5-8B6F95C85C8C}" type="pres">
      <dgm:prSet presAssocID="{E3096309-A111-45B6-A3BD-E392E71722FB}" presName="tx1" presStyleLbl="revTx" presStyleIdx="9" presStyleCnt="11"/>
      <dgm:spPr/>
      <dgm:t>
        <a:bodyPr/>
        <a:lstStyle/>
        <a:p/>
      </dgm:t>
    </dgm:pt>
    <dgm:pt modelId="{608B48D0-8AFB-45B2-9948-EEBE9C9FAB09}" type="pres">
      <dgm:prSet presAssocID="{E3096309-A111-45B6-A3BD-E392E71722FB}" presName="vert1"/>
      <dgm:spPr/>
      <dgm:t>
        <a:bodyPr/>
        <a:lstStyle/>
        <a:p/>
      </dgm:t>
    </dgm:pt>
    <dgm:pt modelId="{5D8BD55D-EA25-447D-B098-8563BE7F50F0}" type="pres">
      <dgm:prSet presAssocID="{6C09F370-7123-44CB-9781-284B272D6B8D}" presName="thickLine" presStyleLbl="alignNode1" presStyleIdx="10" presStyleCnt="11"/>
      <dgm:spPr>
        <a:solidFill>
          <a:schemeClr val="accent2">
            <a:hueOff val="0"/>
            <a:satOff val="0"/>
            <a:lumOff val="0"/>
            <a:alphaOff val="0"/>
          </a:schemeClr>
        </a:solidFill>
        <a:ln w="10795" cap="flat" cmpd="sng" algn="ctr">
          <a:solidFill>
            <a:schemeClr val="accent2">
              <a:hueOff val="0"/>
              <a:satOff val="0"/>
              <a:lumOff val="0"/>
              <a:alphaOff val="0"/>
            </a:schemeClr>
          </a:solidFill>
          <a:prstDash val="solid"/>
        </a:ln>
      </dgm:spPr>
      <dgm:t>
        <a:bodyPr/>
        <a:lstStyle/>
        <a:p/>
      </dgm:t>
    </dgm:pt>
    <dgm:pt modelId="{49F77327-D476-4808-B2CC-7E36A928CFC3}" type="pres">
      <dgm:prSet presAssocID="{6C09F370-7123-44CB-9781-284B272D6B8D}" presName="horz1"/>
      <dgm:spPr/>
      <dgm:t>
        <a:bodyPr/>
        <a:lstStyle/>
        <a:p/>
      </dgm:t>
    </dgm:pt>
    <dgm:pt modelId="{74B368CE-99C4-46F6-B5C9-06AD87BFEA41}" type="pres">
      <dgm:prSet presAssocID="{6C09F370-7123-44CB-9781-284B272D6B8D}" presName="tx1" presStyleLbl="revTx" presStyleIdx="10" presStyleCnt="11"/>
      <dgm:spPr/>
      <dgm:t>
        <a:bodyPr/>
        <a:lstStyle/>
        <a:p/>
      </dgm:t>
    </dgm:pt>
    <dgm:pt modelId="{3F141E7A-DAF5-4BD0-99E2-9D6950090988}" type="pres">
      <dgm:prSet presAssocID="{6C09F370-7123-44CB-9781-284B272D6B8D}" presName="vert1"/>
      <dgm:spPr/>
      <dgm:t>
        <a:bodyPr/>
        <a:lstStyle/>
        <a:p/>
      </dgm:t>
    </dgm:pt>
  </dgm:ptLst>
  <dgm:cxnLst>
    <dgm:cxn modelId="{3FDB1CEC-F24A-465E-962F-E28B7732A57F}" srcId="{CD0349CD-AC61-4CEB-AF76-F797111E011E}" destId="{59743B31-6341-4382-AE15-3342A0602C1B}" srcOrd="0" destOrd="0" parTransId="{D9B3BD21-C6A6-4D29-A7AC-C161A725A9F6}" sibTransId="{0A9CFF7C-DCDB-45B5-98EF-34CB5D5B4047}"/>
    <dgm:cxn modelId="{A8CC4185-E2B9-45DF-A4EF-F27C3E5662E7}" srcId="{CD0349CD-AC61-4CEB-AF76-F797111E011E}" destId="{2642C7F3-A7E0-4026-AC53-368D55AC6D03}" srcOrd="1" destOrd="0" parTransId="{B0FBE072-5137-4E1B-9675-47AE83A3CB3F}" sibTransId="{CCEBC32B-4BCA-46B9-9B54-83DFAD9C82D8}"/>
    <dgm:cxn modelId="{1407B046-A263-4752-9AB4-209A28FAB0B6}" srcId="{CD0349CD-AC61-4CEB-AF76-F797111E011E}" destId="{EB287F0B-8A1A-4625-AC13-ECD20B117BC1}" srcOrd="2" destOrd="0" parTransId="{C4D00364-A305-41CE-8061-14B526FC7FD7}" sibTransId="{DB55A250-8299-49F0-9C10-98DAEA44A55D}"/>
    <dgm:cxn modelId="{BEE1DF27-4E18-4AF5-BCDC-1FC36AF336E5}" srcId="{CD0349CD-AC61-4CEB-AF76-F797111E011E}" destId="{27DEF517-1910-4CC2-A56C-57B39A53B625}" srcOrd="3" destOrd="0" parTransId="{BD453AE9-AC2B-475E-BC73-A7018F061CAE}" sibTransId="{0535549D-A64A-444A-B8BF-446D3D5C3AE8}"/>
    <dgm:cxn modelId="{CF22610C-B1F0-4197-954B-9C9940721497}" srcId="{CD0349CD-AC61-4CEB-AF76-F797111E011E}" destId="{7283D2DA-D524-4971-99E1-FF3EC3FCFC6B}" srcOrd="4" destOrd="0" parTransId="{7CE72CA4-F8C9-429A-A5B5-2D5B2FAE4A03}" sibTransId="{AE1A40ED-34C5-4649-B702-FD0450216A81}"/>
    <dgm:cxn modelId="{D78AF4C3-B0B3-4FDD-A9E7-5D1967F6429D}" srcId="{CD0349CD-AC61-4CEB-AF76-F797111E011E}" destId="{B9085AFE-D7DD-48F3-A3EC-C4E77313BC4F}" srcOrd="5" destOrd="0" parTransId="{D7D0739C-EDDF-4A3A-96BF-6A02840D4408}" sibTransId="{816681E0-CBA1-4971-B590-3ECA150F60BE}"/>
    <dgm:cxn modelId="{27BB73E4-D9B8-47F9-A892-17B9155DD257}" srcId="{CD0349CD-AC61-4CEB-AF76-F797111E011E}" destId="{65F1E872-9FF8-43BD-AF2C-75012E115DC8}" srcOrd="6" destOrd="0" parTransId="{C70EE58F-CD79-480A-9865-98FFB035F477}" sibTransId="{9743DCC9-B6A1-44DF-92A7-A7EBE80BA4B9}"/>
    <dgm:cxn modelId="{FE1668D6-6CEE-4EB7-90C6-B5574D7A3654}" srcId="{CD0349CD-AC61-4CEB-AF76-F797111E011E}" destId="{3B3C4FC0-92EE-4CF0-B47C-C52BA1293CB5}" srcOrd="7" destOrd="0" parTransId="{60CDFDD1-01D5-4701-8F23-92CC2460EA26}" sibTransId="{AD8D999C-B298-4934-A479-824B21BE97C6}"/>
    <dgm:cxn modelId="{8057F12F-0710-4C04-8C0F-8741020449DD}" srcId="{CD0349CD-AC61-4CEB-AF76-F797111E011E}" destId="{3416B9D9-A1BD-49DA-8B3D-EA34520CA216}" srcOrd="8" destOrd="0" parTransId="{60095177-6A7E-4672-8F11-5B9E2AFE3221}" sibTransId="{CA5ABF4F-7487-4EFC-A21F-F890BC08FA87}"/>
    <dgm:cxn modelId="{3C1420A9-BE98-4D6A-8961-E2D54ADBD0E1}" srcId="{CD0349CD-AC61-4CEB-AF76-F797111E011E}" destId="{E3096309-A111-45B6-A3BD-E392E71722FB}" srcOrd="9" destOrd="0" parTransId="{F9F012CE-C2A8-4E27-8653-42D60F637815}" sibTransId="{E1EA95F8-4454-444A-818A-739556BA5790}"/>
    <dgm:cxn modelId="{4A32B166-C93E-4A44-90C7-EAFC02F014D7}" srcId="{CD0349CD-AC61-4CEB-AF76-F797111E011E}" destId="{6C09F370-7123-44CB-9781-284B272D6B8D}" srcOrd="10" destOrd="0" parTransId="{15E0B60F-7922-4C4E-A430-5602C299FD9D}" sibTransId="{18838D32-FD33-40F4-9590-F7300C5932EA}"/>
    <dgm:cxn modelId="{E5BBC5D8-13C5-42B4-82A0-D13CC0DF8307}" type="presOf" srcId="{CD0349CD-AC61-4CEB-AF76-F797111E011E}" destId="{2169BBC9-2360-4FD4-9C89-D71230A4E0E9}" srcOrd="0" destOrd="0" presId="urn:microsoft.com/office/officeart/2008/layout/LinedList"/>
    <dgm:cxn modelId="{D52E113A-1FC7-48DC-8B98-D2E2B3799984}" type="presParOf" srcId="{2169BBC9-2360-4FD4-9C89-D71230A4E0E9}" destId="{CECFA775-C372-4D86-8F62-B1DCCB75F8F4}" srcOrd="0" destOrd="0" presId="urn:microsoft.com/office/officeart/2008/layout/LinedList"/>
    <dgm:cxn modelId="{C7C142DC-878E-462F-B362-07DE81F393B6}" type="presParOf" srcId="{2169BBC9-2360-4FD4-9C89-D71230A4E0E9}" destId="{9A787EA8-5186-4DD1-94CD-8BE9BD20F385}" srcOrd="1" destOrd="0" presId="urn:microsoft.com/office/officeart/2008/layout/LinedList"/>
    <dgm:cxn modelId="{E95584B1-E524-4761-A06B-B4347CEBE630}" type="presParOf" srcId="{9A787EA8-5186-4DD1-94CD-8BE9BD20F385}" destId="{AF965661-CBA5-4396-B481-CB792AFEF4E2}" srcOrd="0" destOrd="0" presId="urn:microsoft.com/office/officeart/2008/layout/LinedList"/>
    <dgm:cxn modelId="{3F303AF7-98C5-4837-BA59-E54FF652D299}" type="presOf" srcId="{59743B31-6341-4382-AE15-3342A0602C1B}" destId="{AF965661-CBA5-4396-B481-CB792AFEF4E2}" srcOrd="0" destOrd="0" presId="urn:microsoft.com/office/officeart/2008/layout/LinedList"/>
    <dgm:cxn modelId="{1E1B05E8-B7DE-49F8-983B-5F9188AE0494}" type="presParOf" srcId="{9A787EA8-5186-4DD1-94CD-8BE9BD20F385}" destId="{E6231B59-BD87-4249-A716-007302CF29F5}" srcOrd="1" destOrd="0" presId="urn:microsoft.com/office/officeart/2008/layout/LinedList"/>
    <dgm:cxn modelId="{67CC78E2-16FB-4F46-988C-E5A5A83BD6ED}" type="presParOf" srcId="{2169BBC9-2360-4FD4-9C89-D71230A4E0E9}" destId="{0E0EB76C-D108-4E1C-82C3-D586D5FF146D}" srcOrd="2" destOrd="0" presId="urn:microsoft.com/office/officeart/2008/layout/LinedList"/>
    <dgm:cxn modelId="{7B511CD2-5676-4EF2-B41A-E7D96D6C7B44}" type="presParOf" srcId="{2169BBC9-2360-4FD4-9C89-D71230A4E0E9}" destId="{BF277C86-28C4-4E83-94D8-39D60294BA4F}" srcOrd="3" destOrd="0" presId="urn:microsoft.com/office/officeart/2008/layout/LinedList"/>
    <dgm:cxn modelId="{19E08595-6963-43BB-B058-9A533623852C}" type="presParOf" srcId="{BF277C86-28C4-4E83-94D8-39D60294BA4F}" destId="{718957DA-7255-46B9-9A0D-84D3EBED7F40}" srcOrd="0" destOrd="0" presId="urn:microsoft.com/office/officeart/2008/layout/LinedList"/>
    <dgm:cxn modelId="{649A8AEA-DE69-454D-B5F6-2AE3A2F110DF}" type="presOf" srcId="{2642C7F3-A7E0-4026-AC53-368D55AC6D03}" destId="{718957DA-7255-46B9-9A0D-84D3EBED7F40}" srcOrd="0" destOrd="0" presId="urn:microsoft.com/office/officeart/2008/layout/LinedList"/>
    <dgm:cxn modelId="{20A3C550-7E01-46C8-BED8-ABABE624D611}" type="presParOf" srcId="{BF277C86-28C4-4E83-94D8-39D60294BA4F}" destId="{4093F8F3-C715-49F0-A34F-F57D2CD99FE2}" srcOrd="1" destOrd="0" presId="urn:microsoft.com/office/officeart/2008/layout/LinedList"/>
    <dgm:cxn modelId="{1D3BC7EB-0B1F-4FE4-963C-3CCA4A925F12}" type="presParOf" srcId="{2169BBC9-2360-4FD4-9C89-D71230A4E0E9}" destId="{17CB6C68-CF0E-4C2B-A6AC-478B1B0C7CFB}" srcOrd="4" destOrd="0" presId="urn:microsoft.com/office/officeart/2008/layout/LinedList"/>
    <dgm:cxn modelId="{2F3AEF23-A118-4EBF-B7BC-305327CCE750}" type="presParOf" srcId="{2169BBC9-2360-4FD4-9C89-D71230A4E0E9}" destId="{2DBF4EFF-4A69-429F-944D-140BEEFC06A3}" srcOrd="5" destOrd="0" presId="urn:microsoft.com/office/officeart/2008/layout/LinedList"/>
    <dgm:cxn modelId="{BE3CB900-7394-4D8E-BCC8-5DC49F9AD18F}" type="presParOf" srcId="{2DBF4EFF-4A69-429F-944D-140BEEFC06A3}" destId="{F192F64F-2B72-4215-8519-BD23510E8EEB}" srcOrd="0" destOrd="0" presId="urn:microsoft.com/office/officeart/2008/layout/LinedList"/>
    <dgm:cxn modelId="{4CE1298A-7ABC-4A3F-9309-56414E1015A0}" type="presOf" srcId="{EB287F0B-8A1A-4625-AC13-ECD20B117BC1}" destId="{F192F64F-2B72-4215-8519-BD23510E8EEB}" srcOrd="0" destOrd="0" presId="urn:microsoft.com/office/officeart/2008/layout/LinedList"/>
    <dgm:cxn modelId="{A0F993C2-ECAE-498F-994A-14C8736590AE}" type="presParOf" srcId="{2DBF4EFF-4A69-429F-944D-140BEEFC06A3}" destId="{A89464B5-EE5B-493E-A6BA-13B5E341A80F}" srcOrd="1" destOrd="0" presId="urn:microsoft.com/office/officeart/2008/layout/LinedList"/>
    <dgm:cxn modelId="{9295D051-6915-4A2F-B987-8E65CA52CA30}" type="presParOf" srcId="{2169BBC9-2360-4FD4-9C89-D71230A4E0E9}" destId="{E7A90BE6-2387-435D-BBB4-7DE9D0FCC5A0}" srcOrd="6" destOrd="0" presId="urn:microsoft.com/office/officeart/2008/layout/LinedList"/>
    <dgm:cxn modelId="{6E9A1262-4CA7-40A9-85E4-28BB30C76EC0}" type="presParOf" srcId="{2169BBC9-2360-4FD4-9C89-D71230A4E0E9}" destId="{EA48321C-2DE7-4BBF-BDED-95C9629FDDCC}" srcOrd="7" destOrd="0" presId="urn:microsoft.com/office/officeart/2008/layout/LinedList"/>
    <dgm:cxn modelId="{CB47A947-7C18-4098-9912-118AC0C81379}" type="presParOf" srcId="{EA48321C-2DE7-4BBF-BDED-95C9629FDDCC}" destId="{E1C408D3-F85F-4C6C-A9CD-D9CE79B51323}" srcOrd="0" destOrd="0" presId="urn:microsoft.com/office/officeart/2008/layout/LinedList"/>
    <dgm:cxn modelId="{840481AB-ACF2-4EE6-BAA1-DD150CB7CA3C}" type="presOf" srcId="{27DEF517-1910-4CC2-A56C-57B39A53B625}" destId="{E1C408D3-F85F-4C6C-A9CD-D9CE79B51323}" srcOrd="0" destOrd="0" presId="urn:microsoft.com/office/officeart/2008/layout/LinedList"/>
    <dgm:cxn modelId="{085A2FD6-1F9C-4B90-A104-64840649AF1B}" type="presParOf" srcId="{EA48321C-2DE7-4BBF-BDED-95C9629FDDCC}" destId="{32A04BB8-5A07-4F5C-8673-4AE12391EB0E}" srcOrd="1" destOrd="0" presId="urn:microsoft.com/office/officeart/2008/layout/LinedList"/>
    <dgm:cxn modelId="{C2B5AB64-6F08-498E-8479-B0F3C998E6AE}" type="presParOf" srcId="{2169BBC9-2360-4FD4-9C89-D71230A4E0E9}" destId="{76ADEB16-437D-4DB5-A833-A96E9CF1D19A}" srcOrd="8" destOrd="0" presId="urn:microsoft.com/office/officeart/2008/layout/LinedList"/>
    <dgm:cxn modelId="{D3D1D5E5-759D-4FF3-A41E-2622247B2268}" type="presParOf" srcId="{2169BBC9-2360-4FD4-9C89-D71230A4E0E9}" destId="{A24C887D-E22F-4A5F-80DF-44BFD1BAA7A7}" srcOrd="9" destOrd="0" presId="urn:microsoft.com/office/officeart/2008/layout/LinedList"/>
    <dgm:cxn modelId="{CAA25894-F788-438B-A9B9-D05ED9532958}" type="presParOf" srcId="{A24C887D-E22F-4A5F-80DF-44BFD1BAA7A7}" destId="{7D799A0C-EDDD-4EDB-9E8A-3B03F9E309DB}" srcOrd="0" destOrd="0" presId="urn:microsoft.com/office/officeart/2008/layout/LinedList"/>
    <dgm:cxn modelId="{AC91E0D7-DA33-45C0-A491-9456CBF13D2C}" type="presOf" srcId="{7283D2DA-D524-4971-99E1-FF3EC3FCFC6B}" destId="{7D799A0C-EDDD-4EDB-9E8A-3B03F9E309DB}" srcOrd="0" destOrd="0" presId="urn:microsoft.com/office/officeart/2008/layout/LinedList"/>
    <dgm:cxn modelId="{83C595DE-DEBF-4C00-B2E4-9B856198F7E0}" type="presParOf" srcId="{A24C887D-E22F-4A5F-80DF-44BFD1BAA7A7}" destId="{292D21AA-7483-40E9-93BD-593B50895D03}" srcOrd="1" destOrd="0" presId="urn:microsoft.com/office/officeart/2008/layout/LinedList"/>
    <dgm:cxn modelId="{BC400BE0-BD27-45C0-97B2-D264FD142C7A}" type="presParOf" srcId="{2169BBC9-2360-4FD4-9C89-D71230A4E0E9}" destId="{A258CE9C-5C59-4939-B817-FBCEBDE41ACE}" srcOrd="10" destOrd="0" presId="urn:microsoft.com/office/officeart/2008/layout/LinedList"/>
    <dgm:cxn modelId="{1288E32B-DC4E-452A-9132-1837309F93ED}" type="presParOf" srcId="{2169BBC9-2360-4FD4-9C89-D71230A4E0E9}" destId="{21EE58AA-1EF1-4697-ABFB-A697BB4258AD}" srcOrd="11" destOrd="0" presId="urn:microsoft.com/office/officeart/2008/layout/LinedList"/>
    <dgm:cxn modelId="{16F8FAEE-7E0F-49CE-9879-58B29D0302A6}" type="presParOf" srcId="{21EE58AA-1EF1-4697-ABFB-A697BB4258AD}" destId="{7A876B53-C1EF-4331-B6E8-11FCCA61EF31}" srcOrd="0" destOrd="0" presId="urn:microsoft.com/office/officeart/2008/layout/LinedList"/>
    <dgm:cxn modelId="{FEE3003A-C889-4405-AA44-AD94E1A95FAE}" type="presOf" srcId="{B9085AFE-D7DD-48F3-A3EC-C4E77313BC4F}" destId="{7A876B53-C1EF-4331-B6E8-11FCCA61EF31}" srcOrd="0" destOrd="0" presId="urn:microsoft.com/office/officeart/2008/layout/LinedList"/>
    <dgm:cxn modelId="{309C2848-52C0-44E0-894A-4ABC919AB803}" type="presParOf" srcId="{21EE58AA-1EF1-4697-ABFB-A697BB4258AD}" destId="{F3170D74-50C1-4467-94AA-081595A1523D}" srcOrd="1" destOrd="0" presId="urn:microsoft.com/office/officeart/2008/layout/LinedList"/>
    <dgm:cxn modelId="{372464B3-121C-4CDB-96D5-04BDF3002C74}" type="presParOf" srcId="{2169BBC9-2360-4FD4-9C89-D71230A4E0E9}" destId="{B35C756D-EDDD-424F-B06C-905C486091AE}" srcOrd="12" destOrd="0" presId="urn:microsoft.com/office/officeart/2008/layout/LinedList"/>
    <dgm:cxn modelId="{5C4E0152-C5CF-4B34-802B-C9D4194833CD}" type="presParOf" srcId="{2169BBC9-2360-4FD4-9C89-D71230A4E0E9}" destId="{79712314-5883-4909-919A-D1EC3C87BA55}" srcOrd="13" destOrd="0" presId="urn:microsoft.com/office/officeart/2008/layout/LinedList"/>
    <dgm:cxn modelId="{3EF5DF38-0B57-4F8F-8136-3C2F2E84D660}" type="presParOf" srcId="{79712314-5883-4909-919A-D1EC3C87BA55}" destId="{577E2B49-0A28-4965-8A30-110503156913}" srcOrd="0" destOrd="0" presId="urn:microsoft.com/office/officeart/2008/layout/LinedList"/>
    <dgm:cxn modelId="{F34E99C7-9F67-45F1-BB05-A6B032EC0450}" type="presOf" srcId="{65F1E872-9FF8-43BD-AF2C-75012E115DC8}" destId="{577E2B49-0A28-4965-8A30-110503156913}" srcOrd="0" destOrd="0" presId="urn:microsoft.com/office/officeart/2008/layout/LinedList"/>
    <dgm:cxn modelId="{008EBC32-9C70-4E86-A9A6-D91B72310875}" type="presParOf" srcId="{79712314-5883-4909-919A-D1EC3C87BA55}" destId="{3BBDF39D-0E4D-4EE1-BCE5-7B633AC980A4}" srcOrd="1" destOrd="0" presId="urn:microsoft.com/office/officeart/2008/layout/LinedList"/>
    <dgm:cxn modelId="{44D7E5EF-A8B6-4B2B-B4D6-76DBFBF4B697}" type="presParOf" srcId="{2169BBC9-2360-4FD4-9C89-D71230A4E0E9}" destId="{3F5B5447-A5A8-4971-9042-6A6732726369}" srcOrd="14" destOrd="0" presId="urn:microsoft.com/office/officeart/2008/layout/LinedList"/>
    <dgm:cxn modelId="{221D2321-594B-4A5D-80EE-AB5C215339A5}" type="presParOf" srcId="{2169BBC9-2360-4FD4-9C89-D71230A4E0E9}" destId="{348E38A2-0496-405E-BEA0-13F9A3F09EBF}" srcOrd="15" destOrd="0" presId="urn:microsoft.com/office/officeart/2008/layout/LinedList"/>
    <dgm:cxn modelId="{66D3E8A7-6CC7-4032-A157-A92EA9CF580A}" type="presParOf" srcId="{348E38A2-0496-405E-BEA0-13F9A3F09EBF}" destId="{59F29494-72A7-46D5-8F4E-E48F93E9B2C8}" srcOrd="0" destOrd="0" presId="urn:microsoft.com/office/officeart/2008/layout/LinedList"/>
    <dgm:cxn modelId="{E2B5F622-30A0-4944-AA96-6A7B93F0676C}" type="presOf" srcId="{3B3C4FC0-92EE-4CF0-B47C-C52BA1293CB5}" destId="{59F29494-72A7-46D5-8F4E-E48F93E9B2C8}" srcOrd="0" destOrd="0" presId="urn:microsoft.com/office/officeart/2008/layout/LinedList"/>
    <dgm:cxn modelId="{37BFE9FD-4A26-4551-9BEE-68B260F06E62}" type="presParOf" srcId="{348E38A2-0496-405E-BEA0-13F9A3F09EBF}" destId="{93CF0B33-7169-4FD8-8CF1-26B6718D3F0F}" srcOrd="1" destOrd="0" presId="urn:microsoft.com/office/officeart/2008/layout/LinedList"/>
    <dgm:cxn modelId="{08B07678-D1E3-4325-BBE2-22EA3A5E4183}" type="presParOf" srcId="{2169BBC9-2360-4FD4-9C89-D71230A4E0E9}" destId="{E950254C-3FD6-4C08-9BCA-14519B75EDF3}" srcOrd="16" destOrd="0" presId="urn:microsoft.com/office/officeart/2008/layout/LinedList"/>
    <dgm:cxn modelId="{7C6EC530-B96B-4B84-AB6A-6BFEA3B3A8E6}" type="presParOf" srcId="{2169BBC9-2360-4FD4-9C89-D71230A4E0E9}" destId="{04823AC4-8521-4629-B09B-F94AD5129C57}" srcOrd="17" destOrd="0" presId="urn:microsoft.com/office/officeart/2008/layout/LinedList"/>
    <dgm:cxn modelId="{EA310ED5-70C4-478A-869F-CC7D884A3F5E}" type="presParOf" srcId="{04823AC4-8521-4629-B09B-F94AD5129C57}" destId="{A0D5B8C7-5380-4FB7-93D3-94659BCEC6DB}" srcOrd="0" destOrd="0" presId="urn:microsoft.com/office/officeart/2008/layout/LinedList"/>
    <dgm:cxn modelId="{6D54B5FD-30BD-4FEA-A17A-19DAAD6818ED}" type="presOf" srcId="{3416B9D9-A1BD-49DA-8B3D-EA34520CA216}" destId="{A0D5B8C7-5380-4FB7-93D3-94659BCEC6DB}" srcOrd="0" destOrd="0" presId="urn:microsoft.com/office/officeart/2008/layout/LinedList"/>
    <dgm:cxn modelId="{45B35AA0-A055-4BBE-BE5D-A896C75A5C87}" type="presParOf" srcId="{04823AC4-8521-4629-B09B-F94AD5129C57}" destId="{19160105-3B8D-4384-96B1-106F51E18732}" srcOrd="1" destOrd="0" presId="urn:microsoft.com/office/officeart/2008/layout/LinedList"/>
    <dgm:cxn modelId="{028FEDFB-3896-4435-9134-8A1D78E18C8E}" type="presParOf" srcId="{2169BBC9-2360-4FD4-9C89-D71230A4E0E9}" destId="{55A6FDFC-36CA-4593-9829-66D3FB978D3A}" srcOrd="18" destOrd="0" presId="urn:microsoft.com/office/officeart/2008/layout/LinedList"/>
    <dgm:cxn modelId="{36DFF0F1-62CB-44B3-9813-117C24CA77E1}" type="presParOf" srcId="{2169BBC9-2360-4FD4-9C89-D71230A4E0E9}" destId="{60B3C56D-6E47-40DF-A5D4-AB5487E0B553}" srcOrd="19" destOrd="0" presId="urn:microsoft.com/office/officeart/2008/layout/LinedList"/>
    <dgm:cxn modelId="{1D8DFF0C-9F22-487A-8A05-3F5D891F9903}" type="presParOf" srcId="{60B3C56D-6E47-40DF-A5D4-AB5487E0B553}" destId="{F11DD419-DD15-49A7-BBC5-8B6F95C85C8C}" srcOrd="0" destOrd="0" presId="urn:microsoft.com/office/officeart/2008/layout/LinedList"/>
    <dgm:cxn modelId="{ED7CCCD1-5629-435A-9B96-D09E90E28356}" type="presOf" srcId="{E3096309-A111-45B6-A3BD-E392E71722FB}" destId="{F11DD419-DD15-49A7-BBC5-8B6F95C85C8C}" srcOrd="0" destOrd="0" presId="urn:microsoft.com/office/officeart/2008/layout/LinedList"/>
    <dgm:cxn modelId="{02A57022-3432-40A6-AA6C-C29BDAE5571B}" type="presParOf" srcId="{60B3C56D-6E47-40DF-A5D4-AB5487E0B553}" destId="{608B48D0-8AFB-45B2-9948-EEBE9C9FAB09}" srcOrd="1" destOrd="0" presId="urn:microsoft.com/office/officeart/2008/layout/LinedList"/>
    <dgm:cxn modelId="{D777EEAD-AE9E-49F8-8A70-6CCC07F36E81}" type="presParOf" srcId="{2169BBC9-2360-4FD4-9C89-D71230A4E0E9}" destId="{5D8BD55D-EA25-447D-B098-8563BE7F50F0}" srcOrd="20" destOrd="0" presId="urn:microsoft.com/office/officeart/2008/layout/LinedList"/>
    <dgm:cxn modelId="{8EA571FE-E25A-46F6-B987-552C9A91E376}" type="presParOf" srcId="{2169BBC9-2360-4FD4-9C89-D71230A4E0E9}" destId="{49F77327-D476-4808-B2CC-7E36A928CFC3}" srcOrd="21" destOrd="0" presId="urn:microsoft.com/office/officeart/2008/layout/LinedList"/>
    <dgm:cxn modelId="{074AF925-BB2A-443C-A5FA-29656E0071D1}" type="presParOf" srcId="{49F77327-D476-4808-B2CC-7E36A928CFC3}" destId="{74B368CE-99C4-46F6-B5C9-06AD87BFEA41}" srcOrd="0" destOrd="0" presId="urn:microsoft.com/office/officeart/2008/layout/LinedList"/>
    <dgm:cxn modelId="{B0E9D64A-6E24-42A1-86F8-F4B6A57995C4}" type="presOf" srcId="{6C09F370-7123-44CB-9781-284B272D6B8D}" destId="{74B368CE-99C4-46F6-B5C9-06AD87BFEA41}" srcOrd="0" destOrd="0" presId="urn:microsoft.com/office/officeart/2008/layout/LinedList"/>
    <dgm:cxn modelId="{DC8D842A-C4AC-4906-851C-08201658BDD8}" type="presParOf" srcId="{49F77327-D476-4808-B2CC-7E36A928CFC3}" destId="{3F141E7A-DAF5-4BD0-99E2-9D6950090988}" srcOrd="1" destOrd="0" presId="urn:microsoft.com/office/officeart/2008/layout/LinedList"/>
  </dgm:cxnLst>
  <dgm:bg/>
  <dgm:whole/>
  <dgm:extLst>
    <a:ext uri="http://schemas.microsoft.com/office/drawing/2008/diagram">
      <dsp:dataModelExt xmlns:dsp="http://schemas.microsoft.com/office/drawing/2008/diagram" relId="rId2" minVer="http://schemas.openxmlformats.org/drawingml/2006/main"/>
    </a:ext>
  </dgm:extLst>
</dgm:dataModel>
</file>

<file path=ppt/diagrams/data2.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dgm:ptLst>
    <dgm:pt modelId="{B7D0AB0A-BE75-47ED-8076-DFE478F698AA}" type="doc">
      <dgm:prSet loTypeId="urn:microsoft.com/office/officeart/2005/8/layout/vProcess5" loCatId="process" qsTypeId="urn:microsoft.com/office/officeart/2005/8/quickstyle/simple4" qsCatId="simple" csTypeId="urn:microsoft.com/office/officeart/2005/8/colors/accent2_2" csCatId="accent2"/>
      <dgm:spPr/>
      <dgm:t>
        <a:bodyPr/>
        <a:lstStyle/>
        <a:p>
          <a:endParaRPr lang="en-US"/>
        </a:p>
      </dgm:t>
    </dgm:pt>
    <dgm:pt modelId="{3DA8C2C3-7C8F-47AC-9153-573EEAC857E1}" type="parTrans" cxnId="{03E5A571-158A-40E9-B509-E00BB3B40DA4}">
      <dgm:prSet/>
      <dgm:spPr/>
      <dgm:t>
        <a:bodyPr/>
        <a:lstStyle/>
        <a:p>
          <a:endParaRPr lang="en-US"/>
        </a:p>
      </dgm:t>
    </dgm:pt>
    <dgm:pt modelId="{55EDF281-EC6A-43A3-903D-3F93476B4252}">
      <dgm:prSet/>
      <dgm:spPr/>
      <dgm:t>
        <a:bodyPr/>
        <a:lstStyle/>
        <a:p>
          <a:pPr rtl="0"/>
          <a:r>
            <a:rPr lang="en-US"/>
            <a:t>1</a:t>
          </a:r>
          <a:r>
            <a:rPr lang="en-US" b="0" i="0" u="none">
              <a:latin typeface="Corbel" panose="020b0503020204020204"/>
              <a:ea typeface="Calibri"/>
              <a:cs typeface="Calibri"/>
            </a:rPr>
            <a:t>.High performance while ensuring memory safety</a:t>
          </a:r>
        </a:p>
      </dgm:t>
    </dgm:pt>
    <dgm:pt modelId="{D507091A-397D-4850-B2CE-FFD84FF71CCB}" type="sibTrans" cxnId="{03E5A571-158A-40E9-B509-E00BB3B40DA4}">
      <dgm:prSet/>
      <dgm:spPr>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dgm:spPr>
      <dgm:t>
        <a:bodyPr/>
        <a:lstStyle/>
        <a:p>
          <a:endParaRPr lang="en-US"/>
        </a:p>
      </dgm:t>
    </dgm:pt>
    <dgm:pt modelId="{DEA2CC60-25BE-4BFB-8FBA-35D6620A956C}" type="parTrans" cxnId="{8A7759EA-043E-4247-B360-E78C3D81C3B6}">
      <dgm:prSet/>
      <dgm:spPr/>
      <dgm:t>
        <a:bodyPr/>
        <a:lstStyle/>
        <a:p>
          <a:endParaRPr lang="en-US"/>
        </a:p>
      </dgm:t>
    </dgm:pt>
    <dgm:pt modelId="{D8191707-815B-4715-A202-8752ED3063A0}">
      <dgm:prSet/>
      <dgm:spPr/>
      <dgm:t>
        <a:bodyPr/>
        <a:lstStyle/>
        <a:p>
          <a:pPr rtl="0"/>
          <a:r>
            <a:rPr lang="en-US" b="0" i="0" u="none">
              <a:latin typeface="Corbel" panose="020b0503020204020204"/>
              <a:ea typeface="Calibri"/>
              <a:cs typeface="Calibri"/>
            </a:rPr>
            <a:t>2.Support for concurrent programming</a:t>
          </a:r>
        </a:p>
      </dgm:t>
    </dgm:pt>
    <dgm:pt modelId="{CE95F6B3-3733-4E8F-AD99-B020DE4A6540}" type="sibTrans" cxnId="{8A7759EA-043E-4247-B360-E78C3D81C3B6}">
      <dgm:prSet/>
      <dgm:spPr>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dgm:spPr>
      <dgm:t>
        <a:bodyPr/>
        <a:lstStyle/>
        <a:p>
          <a:endParaRPr lang="en-US"/>
        </a:p>
      </dgm:t>
    </dgm:pt>
    <dgm:pt modelId="{460EC005-D089-417B-815B-019953C5A6FA}" type="parTrans" cxnId="{7890099E-D1FE-491E-B4E6-40D30946DD15}">
      <dgm:prSet/>
      <dgm:spPr/>
      <dgm:t>
        <a:bodyPr/>
        <a:lstStyle/>
        <a:p>
          <a:endParaRPr lang="en-US"/>
        </a:p>
      </dgm:t>
    </dgm:pt>
    <dgm:pt modelId="{DA0EE7C0-3B0C-414A-82E5-A1EC2AA54520}">
      <dgm:prSet/>
      <dgm:spPr/>
      <dgm:t>
        <a:bodyPr/>
        <a:lstStyle/>
        <a:p>
          <a:pPr rtl="0"/>
          <a:r>
            <a:rPr lang="en-US" b="0" i="0" u="none">
              <a:latin typeface="Corbel" panose="020b0503020204020204"/>
              <a:ea typeface="Calibri"/>
              <a:cs typeface="Calibri"/>
            </a:rPr>
            <a:t>3.The growing number of Rust packages at crates.io repository</a:t>
          </a:r>
        </a:p>
      </dgm:t>
    </dgm:pt>
    <dgm:pt modelId="{C7276DCF-7DAA-47C5-8D0E-AE31A6885ADC}" type="sibTrans" cxnId="{7890099E-D1FE-491E-B4E6-40D30946DD15}">
      <dgm:prSet/>
      <dgm:spPr>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dgm:spPr>
      <dgm:t>
        <a:bodyPr/>
        <a:lstStyle/>
        <a:p>
          <a:endParaRPr lang="en-US"/>
        </a:p>
      </dgm:t>
    </dgm:pt>
    <dgm:pt modelId="{423F0FD0-0915-44CC-B445-621BB7EE3CA7}" type="parTrans" cxnId="{C10E5C09-2102-4EFC-8152-847C677E108E}">
      <dgm:prSet/>
      <dgm:spPr/>
      <dgm:t>
        <a:bodyPr/>
        <a:lstStyle/>
        <a:p>
          <a:endParaRPr lang="en-US"/>
        </a:p>
      </dgm:t>
    </dgm:pt>
    <dgm:pt modelId="{BFC4FF58-1981-4F78-BF4F-FBD3093E50A9}">
      <dgm:prSet/>
      <dgm:spPr/>
      <dgm:t>
        <a:bodyPr/>
        <a:lstStyle/>
        <a:p>
          <a:pPr rtl="0"/>
          <a:r>
            <a:rPr lang="en-US" b="0" i="0" u="none">
              <a:latin typeface="Corbel" panose="020b0503020204020204"/>
              <a:ea typeface="Calibri"/>
              <a:cs typeface="Calibri"/>
            </a:rPr>
            <a:t>4.A vibrant community driving the development of the language</a:t>
          </a:r>
        </a:p>
      </dgm:t>
    </dgm:pt>
    <dgm:pt modelId="{9CA98210-61FB-4D2F-940B-475262C72A99}" type="sibTrans" cxnId="{C10E5C09-2102-4EFC-8152-847C677E108E}">
      <dgm:prSet/>
      <dgm:spPr>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dgm:spPr>
      <dgm:t>
        <a:bodyPr/>
        <a:lstStyle/>
        <a:p>
          <a:endParaRPr lang="en-US"/>
        </a:p>
      </dgm:t>
    </dgm:pt>
    <dgm:pt modelId="{648C9375-790A-4248-8DF4-8500D795603B}" type="parTrans" cxnId="{124BBFBE-C9AE-45EA-AD21-AB9785B6A3A3}">
      <dgm:prSet/>
      <dgm:spPr/>
      <dgm:t>
        <a:bodyPr/>
        <a:lstStyle/>
        <a:p>
          <a:endParaRPr lang="en-US"/>
        </a:p>
      </dgm:t>
    </dgm:pt>
    <dgm:pt modelId="{B9235945-0344-4AA7-8AC9-8A06AAFA8E3C}">
      <dgm:prSet/>
      <dgm:spPr/>
      <dgm:t>
        <a:bodyPr/>
        <a:lstStyle/>
        <a:p>
          <a:pPr rtl="0"/>
          <a:r>
            <a:rPr lang="en-US" b="0" i="0" u="none">
              <a:latin typeface="Corbel" panose="020b0503020204020204"/>
              <a:ea typeface="Calibri"/>
              <a:cs typeface="Calibri"/>
            </a:rPr>
            <a:t>5.Backwards compatibility and stability ensured</a:t>
          </a:r>
        </a:p>
      </dgm:t>
    </dgm:pt>
    <dgm:pt modelId="{8418470B-D48E-4C07-8782-DB63138D3D0D}" type="sibTrans" cxnId="{124BBFBE-C9AE-45EA-AD21-AB9785B6A3A3}">
      <dgm:prSet/>
      <dgm:spPr/>
      <dgm:t>
        <a:bodyPr/>
        <a:lstStyle/>
        <a:p>
          <a:endParaRPr lang="en-US"/>
        </a:p>
      </dgm:t>
    </dgm:pt>
    <dgm:pt modelId="{133562BF-996D-43CE-A65D-7607C0F0EB24}" type="pres">
      <dgm:prSet presAssocID="{B7D0AB0A-BE75-47ED-8076-DFE478F698AA}" presName="outerComposite">
        <dgm:presLayoutVars>
          <dgm:chMax val="5"/>
          <dgm:dir/>
          <dgm:resizeHandles val="exact"/>
        </dgm:presLayoutVars>
      </dgm:prSet>
      <dgm:spPr/>
      <dgm:t>
        <a:bodyPr/>
        <a:lstStyle/>
        <a:p/>
      </dgm:t>
    </dgm:pt>
    <dgm:pt modelId="{D4F0B280-B546-4FA2-8D76-B5EBDB3A08BA}" type="pres">
      <dgm:prSet presAssocID="{B7D0AB0A-BE75-47ED-8076-DFE478F698AA}" presName="dummyMaxCanvas">
        <dgm:presLayoutVars/>
      </dgm:prSet>
      <dgm:spPr/>
      <dgm:t>
        <a:bodyPr/>
        <a:lstStyle/>
        <a:p/>
      </dgm:t>
    </dgm:pt>
    <dgm:pt modelId="{4668E26D-906B-4C24-BEF6-1CEAE43BB0D8}" type="pres">
      <dgm:prSet presAssocID="{B7D0AB0A-BE75-47ED-8076-DFE478F698AA}" presName="FiveNodes_1" presStyleLbl="node1" presStyleCnt="5">
        <dgm:presLayoutVars>
          <dgm:bulletEnabled val="1"/>
        </dgm:presLayoutVars>
      </dgm:prSet>
      <dgm:spPr/>
      <dgm:t>
        <a:bodyPr/>
        <a:lstStyle/>
        <a:p/>
      </dgm:t>
    </dgm:pt>
    <dgm:pt modelId="{24990F58-1705-4254-902E-724742C7B5C8}" type="pres">
      <dgm:prSet presAssocID="{B7D0AB0A-BE75-47ED-8076-DFE478F698AA}" presName="FiveNodes_2" presStyleLbl="node1" presStyleIdx="1" presStyleCnt="5">
        <dgm:presLayoutVars>
          <dgm:bulletEnabled val="1"/>
        </dgm:presLayoutVars>
      </dgm:prSet>
      <dgm:spPr/>
      <dgm:t>
        <a:bodyPr/>
        <a:lstStyle/>
        <a:p/>
      </dgm:t>
    </dgm:pt>
    <dgm:pt modelId="{126058A2-508F-4F60-834D-8E6EC8F2673B}" type="pres">
      <dgm:prSet presAssocID="{B7D0AB0A-BE75-47ED-8076-DFE478F698AA}" presName="FiveNodes_3" presStyleLbl="node1" presStyleIdx="2" presStyleCnt="5">
        <dgm:presLayoutVars>
          <dgm:bulletEnabled val="1"/>
        </dgm:presLayoutVars>
      </dgm:prSet>
      <dgm:spPr/>
      <dgm:t>
        <a:bodyPr/>
        <a:lstStyle/>
        <a:p/>
      </dgm:t>
    </dgm:pt>
    <dgm:pt modelId="{BCBE21CB-C4B5-4CA3-867D-91DC81E88232}" type="pres">
      <dgm:prSet presAssocID="{B7D0AB0A-BE75-47ED-8076-DFE478F698AA}" presName="FiveNodes_4" presStyleLbl="node1" presStyleIdx="3" presStyleCnt="5">
        <dgm:presLayoutVars>
          <dgm:bulletEnabled val="1"/>
        </dgm:presLayoutVars>
      </dgm:prSet>
      <dgm:spPr/>
      <dgm:t>
        <a:bodyPr/>
        <a:lstStyle/>
        <a:p/>
      </dgm:t>
    </dgm:pt>
    <dgm:pt modelId="{B489CE1A-656E-43B6-BD9A-6CD62E7BFE68}" type="pres">
      <dgm:prSet presAssocID="{B7D0AB0A-BE75-47ED-8076-DFE478F698AA}" presName="FiveNodes_5" presStyleLbl="node1" presStyleIdx="4" presStyleCnt="5">
        <dgm:presLayoutVars>
          <dgm:bulletEnabled val="1"/>
        </dgm:presLayoutVars>
      </dgm:prSet>
      <dgm:spPr/>
      <dgm:t>
        <a:bodyPr/>
        <a:lstStyle/>
        <a:p/>
      </dgm:t>
    </dgm:pt>
    <dgm:pt modelId="{7F01824C-8633-4349-B805-1B6C614A0039}" type="pres">
      <dgm:prSet presAssocID="{B7D0AB0A-BE75-47ED-8076-DFE478F698AA}" presName="FiveConn_1-2" presStyleLbl="fgAccFollowNode1" presStyleCnt="4">
        <dgm:presLayoutVars>
          <dgm:bulletEnabled val="1"/>
        </dgm:presLayoutVars>
      </dgm:prSet>
      <dgm:spPr/>
      <dgm:t>
        <a:bodyPr/>
        <a:lstStyle/>
        <a:p/>
      </dgm:t>
    </dgm:pt>
    <dgm:pt modelId="{642156CA-AA31-49F6-8B9E-E5A245883229}" type="pres">
      <dgm:prSet presAssocID="{B7D0AB0A-BE75-47ED-8076-DFE478F698AA}" presName="FiveConn_2-3" presStyleLbl="fgAccFollowNode1" presStyleIdx="1" presStyleCnt="4">
        <dgm:presLayoutVars>
          <dgm:bulletEnabled val="1"/>
        </dgm:presLayoutVars>
      </dgm:prSet>
      <dgm:spPr/>
      <dgm:t>
        <a:bodyPr/>
        <a:lstStyle/>
        <a:p/>
      </dgm:t>
    </dgm:pt>
    <dgm:pt modelId="{703EF5CD-29A9-4D9B-B960-892322EBC9EE}" type="pres">
      <dgm:prSet presAssocID="{B7D0AB0A-BE75-47ED-8076-DFE478F698AA}" presName="FiveConn_3-4" presStyleLbl="fgAccFollowNode1" presStyleIdx="2" presStyleCnt="4">
        <dgm:presLayoutVars>
          <dgm:bulletEnabled val="1"/>
        </dgm:presLayoutVars>
      </dgm:prSet>
      <dgm:spPr/>
      <dgm:t>
        <a:bodyPr/>
        <a:lstStyle/>
        <a:p/>
      </dgm:t>
    </dgm:pt>
    <dgm:pt modelId="{3D70790A-79BB-4B34-8112-5FA031D15A76}" type="pres">
      <dgm:prSet presAssocID="{B7D0AB0A-BE75-47ED-8076-DFE478F698AA}" presName="FiveConn_4-5" presStyleLbl="fgAccFollowNode1" presStyleIdx="3" presStyleCnt="4">
        <dgm:presLayoutVars>
          <dgm:bulletEnabled val="1"/>
        </dgm:presLayoutVars>
      </dgm:prSet>
      <dgm:spPr/>
      <dgm:t>
        <a:bodyPr/>
        <a:lstStyle/>
        <a:p/>
      </dgm:t>
    </dgm:pt>
    <dgm:pt modelId="{5059EB3D-0D57-4340-9C25-6D6419D8FF29}" type="pres">
      <dgm:prSet presAssocID="{B7D0AB0A-BE75-47ED-8076-DFE478F698AA}" presName="FiveNodes_1_text" presStyleLbl="node1" presStyleCnt="5">
        <dgm:presLayoutVars>
          <dgm:bulletEnabled val="1"/>
        </dgm:presLayoutVars>
      </dgm:prSet>
      <dgm:spPr/>
      <dgm:t>
        <a:bodyPr/>
        <a:lstStyle/>
        <a:p/>
      </dgm:t>
    </dgm:pt>
    <dgm:pt modelId="{471BAD4D-62F1-4098-A98F-5B8E3E3D843C}" type="pres">
      <dgm:prSet presAssocID="{B7D0AB0A-BE75-47ED-8076-DFE478F698AA}" presName="FiveNodes_2_text" presStyleLbl="node1" presStyleIdx="1" presStyleCnt="5">
        <dgm:presLayoutVars>
          <dgm:bulletEnabled val="1"/>
        </dgm:presLayoutVars>
      </dgm:prSet>
      <dgm:spPr/>
      <dgm:t>
        <a:bodyPr/>
        <a:lstStyle/>
        <a:p/>
      </dgm:t>
    </dgm:pt>
    <dgm:pt modelId="{778C8BB2-D548-4C14-AE41-26E4E05FF89A}" type="pres">
      <dgm:prSet presAssocID="{B7D0AB0A-BE75-47ED-8076-DFE478F698AA}" presName="FiveNodes_3_text" presStyleLbl="node1" presStyleIdx="2" presStyleCnt="5">
        <dgm:presLayoutVars>
          <dgm:bulletEnabled val="1"/>
        </dgm:presLayoutVars>
      </dgm:prSet>
      <dgm:spPr/>
      <dgm:t>
        <a:bodyPr/>
        <a:lstStyle/>
        <a:p/>
      </dgm:t>
    </dgm:pt>
    <dgm:pt modelId="{6E9680FF-78BB-4A05-B284-C9CA3839C415}" type="pres">
      <dgm:prSet presAssocID="{B7D0AB0A-BE75-47ED-8076-DFE478F698AA}" presName="FiveNodes_4_text" presStyleLbl="node1" presStyleIdx="3" presStyleCnt="5">
        <dgm:presLayoutVars>
          <dgm:bulletEnabled val="1"/>
        </dgm:presLayoutVars>
      </dgm:prSet>
      <dgm:spPr/>
      <dgm:t>
        <a:bodyPr/>
        <a:lstStyle/>
        <a:p/>
      </dgm:t>
    </dgm:pt>
    <dgm:pt modelId="{D5EE3030-8D24-403E-BD35-EEB555F00776}" type="pres">
      <dgm:prSet presAssocID="{B7D0AB0A-BE75-47ED-8076-DFE478F698AA}" presName="FiveNodes_5_text" presStyleLbl="node1" presStyleIdx="4" presStyleCnt="5">
        <dgm:presLayoutVars>
          <dgm:bulletEnabled val="1"/>
        </dgm:presLayoutVars>
      </dgm:prSet>
      <dgm:spPr/>
      <dgm:t>
        <a:bodyPr/>
        <a:lstStyle/>
        <a:p/>
      </dgm:t>
    </dgm:pt>
  </dgm:ptLst>
  <dgm:cxnLst>
    <dgm:cxn modelId="{03E5A571-158A-40E9-B509-E00BB3B40DA4}" srcId="{B7D0AB0A-BE75-47ED-8076-DFE478F698AA}" destId="{55EDF281-EC6A-43A3-903D-3F93476B4252}" srcOrd="0" destOrd="0" parTransId="{3DA8C2C3-7C8F-47AC-9153-573EEAC857E1}" sibTransId="{D507091A-397D-4850-B2CE-FFD84FF71CCB}"/>
    <dgm:cxn modelId="{8A7759EA-043E-4247-B360-E78C3D81C3B6}" srcId="{B7D0AB0A-BE75-47ED-8076-DFE478F698AA}" destId="{D8191707-815B-4715-A202-8752ED3063A0}" srcOrd="1" destOrd="0" parTransId="{DEA2CC60-25BE-4BFB-8FBA-35D6620A956C}" sibTransId="{CE95F6B3-3733-4E8F-AD99-B020DE4A6540}"/>
    <dgm:cxn modelId="{7890099E-D1FE-491E-B4E6-40D30946DD15}" srcId="{B7D0AB0A-BE75-47ED-8076-DFE478F698AA}" destId="{DA0EE7C0-3B0C-414A-82E5-A1EC2AA54520}" srcOrd="2" destOrd="0" parTransId="{460EC005-D089-417B-815B-019953C5A6FA}" sibTransId="{C7276DCF-7DAA-47C5-8D0E-AE31A6885ADC}"/>
    <dgm:cxn modelId="{C10E5C09-2102-4EFC-8152-847C677E108E}" srcId="{B7D0AB0A-BE75-47ED-8076-DFE478F698AA}" destId="{BFC4FF58-1981-4F78-BF4F-FBD3093E50A9}" srcOrd="3" destOrd="0" parTransId="{423F0FD0-0915-44CC-B445-621BB7EE3CA7}" sibTransId="{9CA98210-61FB-4D2F-940B-475262C72A99}"/>
    <dgm:cxn modelId="{124BBFBE-C9AE-45EA-AD21-AB9785B6A3A3}" srcId="{B7D0AB0A-BE75-47ED-8076-DFE478F698AA}" destId="{B9235945-0344-4AA7-8AC9-8A06AAFA8E3C}" srcOrd="4" destOrd="0" parTransId="{648C9375-790A-4248-8DF4-8500D795603B}" sibTransId="{8418470B-D48E-4C07-8782-DB63138D3D0D}"/>
    <dgm:cxn modelId="{3281F472-45D9-429C-AE28-F39F7DD94135}" type="presOf" srcId="{B7D0AB0A-BE75-47ED-8076-DFE478F698AA}" destId="{133562BF-996D-43CE-A65D-7607C0F0EB24}" srcOrd="0" destOrd="0" presId="urn:microsoft.com/office/officeart/2005/8/layout/vProcess5"/>
    <dgm:cxn modelId="{CDE7CCC0-B06D-492C-9133-7D9CCC0931FE}" type="presParOf" srcId="{133562BF-996D-43CE-A65D-7607C0F0EB24}" destId="{D4F0B280-B546-4FA2-8D76-B5EBDB3A08BA}" srcOrd="0" destOrd="0" presId="urn:microsoft.com/office/officeart/2005/8/layout/vProcess5"/>
    <dgm:cxn modelId="{CC53D6A5-2B5E-4757-8480-C76205578FD4}" type="presParOf" srcId="{133562BF-996D-43CE-A65D-7607C0F0EB24}" destId="{4668E26D-906B-4C24-BEF6-1CEAE43BB0D8}" srcOrd="1" destOrd="0" presId="urn:microsoft.com/office/officeart/2005/8/layout/vProcess5"/>
    <dgm:cxn modelId="{2E9EE278-5BE1-4326-932C-993FE255C2BE}" type="presOf" srcId="{55EDF281-EC6A-43A3-903D-3F93476B4252}" destId="{4668E26D-906B-4C24-BEF6-1CEAE43BB0D8}" srcOrd="0" destOrd="0" presId="urn:microsoft.com/office/officeart/2005/8/layout/vProcess5"/>
    <dgm:cxn modelId="{D58480D5-736E-45EB-B54F-E63A1FE2E2CC}" type="presParOf" srcId="{133562BF-996D-43CE-A65D-7607C0F0EB24}" destId="{24990F58-1705-4254-902E-724742C7B5C8}" srcOrd="2" destOrd="0" presId="urn:microsoft.com/office/officeart/2005/8/layout/vProcess5"/>
    <dgm:cxn modelId="{2C7C0182-A9EF-409C-A674-6A33F56695AD}" type="presOf" srcId="{D8191707-815B-4715-A202-8752ED3063A0}" destId="{24990F58-1705-4254-902E-724742C7B5C8}" srcOrd="0" destOrd="0" presId="urn:microsoft.com/office/officeart/2005/8/layout/vProcess5"/>
    <dgm:cxn modelId="{17D32E8B-2A98-4CA8-BE4C-035A043DBAA8}" type="presParOf" srcId="{133562BF-996D-43CE-A65D-7607C0F0EB24}" destId="{126058A2-508F-4F60-834D-8E6EC8F2673B}" srcOrd="3" destOrd="0" presId="urn:microsoft.com/office/officeart/2005/8/layout/vProcess5"/>
    <dgm:cxn modelId="{3F13C7E6-0682-43EF-905A-E8172812CC40}" type="presOf" srcId="{DA0EE7C0-3B0C-414A-82E5-A1EC2AA54520}" destId="{126058A2-508F-4F60-834D-8E6EC8F2673B}" srcOrd="0" destOrd="0" presId="urn:microsoft.com/office/officeart/2005/8/layout/vProcess5"/>
    <dgm:cxn modelId="{E5C78390-BBFE-4904-B957-5A7D1173AA3A}" type="presParOf" srcId="{133562BF-996D-43CE-A65D-7607C0F0EB24}" destId="{BCBE21CB-C4B5-4CA3-867D-91DC81E88232}" srcOrd="4" destOrd="0" presId="urn:microsoft.com/office/officeart/2005/8/layout/vProcess5"/>
    <dgm:cxn modelId="{4695CF8D-2F98-43E3-867B-615CC206CFD5}" type="presOf" srcId="{BFC4FF58-1981-4F78-BF4F-FBD3093E50A9}" destId="{BCBE21CB-C4B5-4CA3-867D-91DC81E88232}" srcOrd="0" destOrd="0" presId="urn:microsoft.com/office/officeart/2005/8/layout/vProcess5"/>
    <dgm:cxn modelId="{2783B589-0A6F-4FC4-B14F-34DC18D5BDEB}" type="presParOf" srcId="{133562BF-996D-43CE-A65D-7607C0F0EB24}" destId="{B489CE1A-656E-43B6-BD9A-6CD62E7BFE68}" srcOrd="5" destOrd="0" presId="urn:microsoft.com/office/officeart/2005/8/layout/vProcess5"/>
    <dgm:cxn modelId="{8CB1B7D2-360F-464F-9260-1BBAEAFC4525}" type="presOf" srcId="{B9235945-0344-4AA7-8AC9-8A06AAFA8E3C}" destId="{B489CE1A-656E-43B6-BD9A-6CD62E7BFE68}" srcOrd="0" destOrd="0" presId="urn:microsoft.com/office/officeart/2005/8/layout/vProcess5"/>
    <dgm:cxn modelId="{C03182DB-0DD7-4C96-99CF-D0B4B11F166E}" type="presParOf" srcId="{133562BF-996D-43CE-A65D-7607C0F0EB24}" destId="{7F01824C-8633-4349-B805-1B6C614A0039}" srcOrd="6" destOrd="0" presId="urn:microsoft.com/office/officeart/2005/8/layout/vProcess5"/>
    <dgm:cxn modelId="{6290A39F-8066-4449-AEC1-1A92B03FDB7B}" type="presOf" srcId="{D507091A-397D-4850-B2CE-FFD84FF71CCB}" destId="{7F01824C-8633-4349-B805-1B6C614A0039}" srcOrd="0" destOrd="0" presId="urn:microsoft.com/office/officeart/2005/8/layout/vProcess5"/>
    <dgm:cxn modelId="{0CD3A196-96CD-4BBD-8A49-C3056C30B5C0}" type="presParOf" srcId="{133562BF-996D-43CE-A65D-7607C0F0EB24}" destId="{642156CA-AA31-49F6-8B9E-E5A245883229}" srcOrd="7" destOrd="0" presId="urn:microsoft.com/office/officeart/2005/8/layout/vProcess5"/>
    <dgm:cxn modelId="{B09D23A0-6353-4B38-BF11-9DC2B800BD4B}" type="presOf" srcId="{CE95F6B3-3733-4E8F-AD99-B020DE4A6540}" destId="{642156CA-AA31-49F6-8B9E-E5A245883229}" srcOrd="0" destOrd="0" presId="urn:microsoft.com/office/officeart/2005/8/layout/vProcess5"/>
    <dgm:cxn modelId="{32E04B35-E3A8-4CBC-8400-B636FB5E5355}" type="presParOf" srcId="{133562BF-996D-43CE-A65D-7607C0F0EB24}" destId="{703EF5CD-29A9-4D9B-B960-892322EBC9EE}" srcOrd="8" destOrd="0" presId="urn:microsoft.com/office/officeart/2005/8/layout/vProcess5"/>
    <dgm:cxn modelId="{F08CF90E-0A62-43EC-9837-458C4019407C}" type="presOf" srcId="{C7276DCF-7DAA-47C5-8D0E-AE31A6885ADC}" destId="{703EF5CD-29A9-4D9B-B960-892322EBC9EE}" srcOrd="0" destOrd="0" presId="urn:microsoft.com/office/officeart/2005/8/layout/vProcess5"/>
    <dgm:cxn modelId="{AFC80477-BBC5-49FE-9CE7-66C1B4E93A8B}" type="presParOf" srcId="{133562BF-996D-43CE-A65D-7607C0F0EB24}" destId="{3D70790A-79BB-4B34-8112-5FA031D15A76}" srcOrd="9" destOrd="0" presId="urn:microsoft.com/office/officeart/2005/8/layout/vProcess5"/>
    <dgm:cxn modelId="{FD8F6662-9282-429D-A88E-B23FA460BC2C}" type="presOf" srcId="{9CA98210-61FB-4D2F-940B-475262C72A99}" destId="{3D70790A-79BB-4B34-8112-5FA031D15A76}" srcOrd="0" destOrd="0" presId="urn:microsoft.com/office/officeart/2005/8/layout/vProcess5"/>
    <dgm:cxn modelId="{52E6F48E-F289-4A2E-951C-17BD6FBE6204}" type="presParOf" srcId="{133562BF-996D-43CE-A65D-7607C0F0EB24}" destId="{5059EB3D-0D57-4340-9C25-6D6419D8FF29}" srcOrd="10" destOrd="0" presId="urn:microsoft.com/office/officeart/2005/8/layout/vProcess5"/>
    <dgm:cxn modelId="{EB66120B-99E3-4550-9AD9-398B9B1BE1C2}" type="presOf" srcId="{55EDF281-EC6A-43A3-903D-3F93476B4252}" destId="{5059EB3D-0D57-4340-9C25-6D6419D8FF29}" srcOrd="1" destOrd="0" presId="urn:microsoft.com/office/officeart/2005/8/layout/vProcess5"/>
    <dgm:cxn modelId="{9E9F82E8-9E5B-4327-B4AE-288D8B54F6B5}" type="presParOf" srcId="{133562BF-996D-43CE-A65D-7607C0F0EB24}" destId="{471BAD4D-62F1-4098-A98F-5B8E3E3D843C}" srcOrd="11" destOrd="0" presId="urn:microsoft.com/office/officeart/2005/8/layout/vProcess5"/>
    <dgm:cxn modelId="{9DF0BDBE-0861-4ABE-95A8-E3362F41876A}" type="presOf" srcId="{D8191707-815B-4715-A202-8752ED3063A0}" destId="{471BAD4D-62F1-4098-A98F-5B8E3E3D843C}" srcOrd="1" destOrd="0" presId="urn:microsoft.com/office/officeart/2005/8/layout/vProcess5"/>
    <dgm:cxn modelId="{39666016-975B-40DB-9CBF-5C2FFF271D36}" type="presParOf" srcId="{133562BF-996D-43CE-A65D-7607C0F0EB24}" destId="{778C8BB2-D548-4C14-AE41-26E4E05FF89A}" srcOrd="12" destOrd="0" presId="urn:microsoft.com/office/officeart/2005/8/layout/vProcess5"/>
    <dgm:cxn modelId="{FA4AD902-7814-428B-B4BB-262364AD7E71}" type="presOf" srcId="{DA0EE7C0-3B0C-414A-82E5-A1EC2AA54520}" destId="{778C8BB2-D548-4C14-AE41-26E4E05FF89A}" srcOrd="1" destOrd="0" presId="urn:microsoft.com/office/officeart/2005/8/layout/vProcess5"/>
    <dgm:cxn modelId="{664D92A2-EDF1-41DF-92AC-8C48311DAEA4}" type="presParOf" srcId="{133562BF-996D-43CE-A65D-7607C0F0EB24}" destId="{6E9680FF-78BB-4A05-B284-C9CA3839C415}" srcOrd="13" destOrd="0" presId="urn:microsoft.com/office/officeart/2005/8/layout/vProcess5"/>
    <dgm:cxn modelId="{80491A03-CA05-4CC1-B7B2-F3C1189ADDC6}" type="presOf" srcId="{BFC4FF58-1981-4F78-BF4F-FBD3093E50A9}" destId="{6E9680FF-78BB-4A05-B284-C9CA3839C415}" srcOrd="1" destOrd="0" presId="urn:microsoft.com/office/officeart/2005/8/layout/vProcess5"/>
    <dgm:cxn modelId="{1186C284-94E8-4109-8F4B-0BD879D834C6}" type="presParOf" srcId="{133562BF-996D-43CE-A65D-7607C0F0EB24}" destId="{D5EE3030-8D24-403E-BD35-EEB555F00776}" srcOrd="14" destOrd="0" presId="urn:microsoft.com/office/officeart/2005/8/layout/vProcess5"/>
    <dgm:cxn modelId="{134E0C5A-5AFD-4BD2-BA24-D93B07F1A839}" type="presOf" srcId="{B9235945-0344-4AA7-8AC9-8A06AAFA8E3C}" destId="{D5EE3030-8D24-403E-BD35-EEB555F00776}" srcOrd="1" destOrd="0" presId="urn:microsoft.com/office/officeart/2005/8/layout/vProcess5"/>
  </dgm:cxnLst>
  <dgm:bg/>
  <dgm:whole/>
  <dgm:extLst>
    <a:ext uri="http://schemas.microsoft.com/office/drawing/2008/diagram">
      <dsp:dataModelExt xmlns:dsp="http://schemas.microsoft.com/office/drawing/2008/diagram" relId="rId3" minVer="http://schemas.openxmlformats.org/drawingml/2006/main"/>
    </a:ext>
  </dgm:extLst>
</dgm:dataModel>
</file>

<file path=ppt/diagrams/data3.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dgm:ptLst>
    <dgm:pt modelId="{6AE12C9C-D086-40BA-9325-5324B46AB94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612AAB9-7444-4341-8664-0DA53893BFA8}" type="parTrans" cxnId="{1E62C9F7-F7B1-4C83-8BEE-98976BBD01F2}">
      <dgm:prSet/>
      <dgm:spPr/>
      <dgm:t>
        <a:bodyPr/>
        <a:lstStyle/>
        <a:p>
          <a:endParaRPr lang="en-US"/>
        </a:p>
      </dgm:t>
    </dgm:pt>
    <dgm:pt modelId="{8EC9038C-48FE-4CE1-866F-924098CA5639}">
      <dgm:prSet/>
      <dgm:spPr>
        <a:solidFill>
          <a:schemeClr val="accent5">
            <a:hueOff val="0"/>
            <a:satOff val="0"/>
            <a:lumOff val="0"/>
            <a:alphaOff val="0"/>
          </a:schemeClr>
        </a:solidFill>
        <a:ln w="10795" cap="flat" cmpd="sng" algn="ctr">
          <a:solidFill>
            <a:schemeClr val="lt1">
              <a:hueOff val="0"/>
              <a:satOff val="0"/>
              <a:lumOff val="0"/>
              <a:alphaOff val="0"/>
            </a:schemeClr>
          </a:solidFill>
          <a:prstDash val="solid"/>
        </a:ln>
      </dgm:spPr>
      <dgm:t>
        <a:bodyPr/>
        <a:lstStyle/>
        <a:p>
          <a:r>
            <a:rPr lang="en-US" b="1" err="1"/>
            <a:t>fn main() {</a:t>
          </a:r>
          <a:endParaRPr lang="en-US"/>
        </a:p>
      </dgm:t>
    </dgm:pt>
    <dgm:pt modelId="{B2A0590A-5029-4908-9DEE-EDCD7B8EA059}" type="sibTrans" cxnId="{1E62C9F7-F7B1-4C83-8BEE-98976BBD01F2}">
      <dgm:prSet/>
      <dgm:spPr/>
      <dgm:t>
        <a:bodyPr/>
        <a:lstStyle/>
        <a:p>
          <a:endParaRPr lang="en-US"/>
        </a:p>
      </dgm:t>
    </dgm:pt>
    <dgm:pt modelId="{F04C6593-0A49-403C-8368-CA9F1F8D1E96}" type="parTrans" cxnId="{B583F670-94C3-438A-802E-4C2BE3BD9BD4}">
      <dgm:prSet/>
      <dgm:spPr/>
      <dgm:t>
        <a:bodyPr/>
        <a:lstStyle/>
        <a:p>
          <a:endParaRPr lang="en-US"/>
        </a:p>
      </dgm:t>
    </dgm:pt>
    <dgm:pt modelId="{EAF16301-5022-488D-A01D-FCDD5B5EF17C}">
      <dgm:prSet/>
      <dgm:spPr>
        <a:solidFill>
          <a:schemeClr val="accent5">
            <a:hueOff val="-419932"/>
            <a:satOff val="22824"/>
            <a:lumOff val="-4216"/>
            <a:alphaOff val="0"/>
          </a:schemeClr>
        </a:solidFill>
        <a:ln w="10795" cap="flat" cmpd="sng" algn="ctr">
          <a:solidFill>
            <a:schemeClr val="lt1">
              <a:hueOff val="0"/>
              <a:satOff val="0"/>
              <a:lumOff val="0"/>
              <a:alphaOff val="0"/>
            </a:schemeClr>
          </a:solidFill>
          <a:prstDash val="solid"/>
        </a:ln>
      </dgm:spPr>
      <dgm:t>
        <a:bodyPr/>
        <a:lstStyle/>
        <a:p>
          <a:r>
            <a:rPr lang="en-US" b="1" err="1"/>
            <a:t>println!("Hello,world!");</a:t>
          </a:r>
          <a:endParaRPr lang="en-US"/>
        </a:p>
      </dgm:t>
    </dgm:pt>
    <dgm:pt modelId="{DA9874BA-1A0A-4451-A3FC-CD7E4D938565}" type="sibTrans" cxnId="{B583F670-94C3-438A-802E-4C2BE3BD9BD4}">
      <dgm:prSet/>
      <dgm:spPr/>
      <dgm:t>
        <a:bodyPr/>
        <a:lstStyle/>
        <a:p>
          <a:endParaRPr lang="en-US"/>
        </a:p>
      </dgm:t>
    </dgm:pt>
    <dgm:pt modelId="{E5518649-5572-42D0-B3F6-60F47825FE87}" type="parTrans" cxnId="{6907DE9B-5DDD-40D7-9D98-74DAC4A35149}">
      <dgm:prSet/>
      <dgm:spPr/>
      <dgm:t>
        <a:bodyPr/>
        <a:lstStyle/>
        <a:p>
          <a:endParaRPr lang="en-US"/>
        </a:p>
      </dgm:t>
    </dgm:pt>
    <dgm:pt modelId="{E25CD11A-7DED-4C3D-9CBD-3532643C49FC}">
      <dgm:prSet/>
      <dgm:spPr>
        <a:solidFill>
          <a:schemeClr val="accent5">
            <a:hueOff val="-839865"/>
            <a:satOff val="45647"/>
            <a:lumOff val="-8432"/>
            <a:alphaOff val="0"/>
          </a:schemeClr>
        </a:solidFill>
        <a:ln w="10795" cap="flat" cmpd="sng" algn="ctr">
          <a:solidFill>
            <a:schemeClr val="lt1">
              <a:hueOff val="0"/>
              <a:satOff val="0"/>
              <a:lumOff val="0"/>
              <a:alphaOff val="0"/>
            </a:schemeClr>
          </a:solidFill>
          <a:prstDash val="solid"/>
        </a:ln>
      </dgm:spPr>
      <dgm:t>
        <a:bodyPr/>
        <a:lstStyle/>
        <a:p>
          <a:r>
            <a:rPr lang="en-US" b="1"/>
            <a:t>}</a:t>
          </a:r>
          <a:endParaRPr lang="en-US"/>
        </a:p>
      </dgm:t>
    </dgm:pt>
    <dgm:pt modelId="{3A701552-E717-4CCA-A0D9-FF58FFC7B4EE}" type="sibTrans" cxnId="{6907DE9B-5DDD-40D7-9D98-74DAC4A35149}">
      <dgm:prSet/>
      <dgm:spPr/>
      <dgm:t>
        <a:bodyPr/>
        <a:lstStyle/>
        <a:p>
          <a:endParaRPr lang="en-US"/>
        </a:p>
      </dgm:t>
    </dgm:pt>
    <dgm:pt modelId="{8683D53B-AC87-4001-B135-17E3536CE61C}" type="pres">
      <dgm:prSet presAssocID="{6AE12C9C-D086-40BA-9325-5324B46AB947}" presName="linear">
        <dgm:presLayoutVars>
          <dgm:animLvl val="lvl"/>
          <dgm:resizeHandles val="exact"/>
        </dgm:presLayoutVars>
      </dgm:prSet>
      <dgm:spPr/>
      <dgm:t>
        <a:bodyPr/>
        <a:lstStyle/>
        <a:p/>
      </dgm:t>
    </dgm:pt>
    <dgm:pt modelId="{814EC1FC-9575-4197-811C-9EFBB1D2EEF5}" type="pres">
      <dgm:prSet presAssocID="{8EC9038C-48FE-4CE1-866F-924098CA5639}" presName="parentText" presStyleLbl="node1" presStyleCnt="3">
        <dgm:presLayoutVars>
          <dgm:chMax val="0"/>
          <dgm:bulletEnabled val="1"/>
        </dgm:presLayoutVars>
      </dgm:prSet>
      <dgm:spPr/>
      <dgm:t>
        <a:bodyPr/>
        <a:lstStyle/>
        <a:p/>
      </dgm:t>
    </dgm:pt>
    <dgm:pt modelId="{4371DFDA-CEA7-4CB0-A2B1-5E66A076F761}" type="pres">
      <dgm:prSet presAssocID="{B2A0590A-5029-4908-9DEE-EDCD7B8EA059}" presName="spacer"/>
      <dgm:spPr/>
      <dgm:t>
        <a:bodyPr/>
        <a:lstStyle/>
        <a:p/>
      </dgm:t>
    </dgm:pt>
    <dgm:pt modelId="{D6ED5EAA-3B81-4595-8E6B-A1AAE9C45002}" type="pres">
      <dgm:prSet presAssocID="{EAF16301-5022-488D-A01D-FCDD5B5EF17C}" presName="parentText" presStyleLbl="node1" presStyleIdx="1" presStyleCnt="3">
        <dgm:presLayoutVars>
          <dgm:chMax val="0"/>
          <dgm:bulletEnabled val="1"/>
        </dgm:presLayoutVars>
      </dgm:prSet>
      <dgm:spPr/>
      <dgm:t>
        <a:bodyPr/>
        <a:lstStyle/>
        <a:p/>
      </dgm:t>
    </dgm:pt>
    <dgm:pt modelId="{C64B99AB-F7FF-4D4B-A244-6B1230ED8C00}" type="pres">
      <dgm:prSet presAssocID="{DA9874BA-1A0A-4451-A3FC-CD7E4D938565}" presName="spacer"/>
      <dgm:spPr/>
      <dgm:t>
        <a:bodyPr/>
        <a:lstStyle/>
        <a:p/>
      </dgm:t>
    </dgm:pt>
    <dgm:pt modelId="{78AA515E-B8E5-4039-8471-6D49CC6271D3}" type="pres">
      <dgm:prSet presAssocID="{E25CD11A-7DED-4C3D-9CBD-3532643C49FC}" presName="parentText" presStyleLbl="node1" presStyleIdx="2" presStyleCnt="3">
        <dgm:presLayoutVars>
          <dgm:chMax val="0"/>
          <dgm:bulletEnabled val="1"/>
        </dgm:presLayoutVars>
      </dgm:prSet>
      <dgm:spPr/>
      <dgm:t>
        <a:bodyPr/>
        <a:lstStyle/>
        <a:p/>
      </dgm:t>
    </dgm:pt>
  </dgm:ptLst>
  <dgm:cxnLst>
    <dgm:cxn modelId="{1E62C9F7-F7B1-4C83-8BEE-98976BBD01F2}" srcId="{6AE12C9C-D086-40BA-9325-5324B46AB947}" destId="{8EC9038C-48FE-4CE1-866F-924098CA5639}" srcOrd="0" destOrd="0" parTransId="{C612AAB9-7444-4341-8664-0DA53893BFA8}" sibTransId="{B2A0590A-5029-4908-9DEE-EDCD7B8EA059}"/>
    <dgm:cxn modelId="{B583F670-94C3-438A-802E-4C2BE3BD9BD4}" srcId="{6AE12C9C-D086-40BA-9325-5324B46AB947}" destId="{EAF16301-5022-488D-A01D-FCDD5B5EF17C}" srcOrd="1" destOrd="0" parTransId="{F04C6593-0A49-403C-8368-CA9F1F8D1E96}" sibTransId="{DA9874BA-1A0A-4451-A3FC-CD7E4D938565}"/>
    <dgm:cxn modelId="{6907DE9B-5DDD-40D7-9D98-74DAC4A35149}" srcId="{6AE12C9C-D086-40BA-9325-5324B46AB947}" destId="{E25CD11A-7DED-4C3D-9CBD-3532643C49FC}" srcOrd="2" destOrd="0" parTransId="{E5518649-5572-42D0-B3F6-60F47825FE87}" sibTransId="{3A701552-E717-4CCA-A0D9-FF58FFC7B4EE}"/>
    <dgm:cxn modelId="{9129D55F-CC99-45D1-9EB5-C29CC304938B}" type="presOf" srcId="{6AE12C9C-D086-40BA-9325-5324B46AB947}" destId="{8683D53B-AC87-4001-B135-17E3536CE61C}" srcOrd="0" destOrd="0" presId="urn:microsoft.com/office/officeart/2005/8/layout/vList2"/>
    <dgm:cxn modelId="{ACABBC02-F156-4DF4-8C1F-CD9C358565A2}" type="presParOf" srcId="{8683D53B-AC87-4001-B135-17E3536CE61C}" destId="{814EC1FC-9575-4197-811C-9EFBB1D2EEF5}" srcOrd="0" destOrd="0" presId="urn:microsoft.com/office/officeart/2005/8/layout/vList2"/>
    <dgm:cxn modelId="{FEEB6638-4CFE-4E1F-8823-7DF14A6D34EE}" type="presOf" srcId="{8EC9038C-48FE-4CE1-866F-924098CA5639}" destId="{814EC1FC-9575-4197-811C-9EFBB1D2EEF5}" srcOrd="0" destOrd="0" presId="urn:microsoft.com/office/officeart/2005/8/layout/vList2"/>
    <dgm:cxn modelId="{AF56D4EB-0132-4597-8E9D-2EEC29CC2458}" type="presParOf" srcId="{8683D53B-AC87-4001-B135-17E3536CE61C}" destId="{4371DFDA-CEA7-4CB0-A2B1-5E66A076F761}" srcOrd="1" destOrd="0" presId="urn:microsoft.com/office/officeart/2005/8/layout/vList2"/>
    <dgm:cxn modelId="{3F09D5FC-7E57-47CA-B852-446EF61A9249}" type="presParOf" srcId="{8683D53B-AC87-4001-B135-17E3536CE61C}" destId="{D6ED5EAA-3B81-4595-8E6B-A1AAE9C45002}" srcOrd="2" destOrd="0" presId="urn:microsoft.com/office/officeart/2005/8/layout/vList2"/>
    <dgm:cxn modelId="{94FE54E6-DCD5-4E8E-9D6E-0B477E0EA7ED}" type="presOf" srcId="{EAF16301-5022-488D-A01D-FCDD5B5EF17C}" destId="{D6ED5EAA-3B81-4595-8E6B-A1AAE9C45002}" srcOrd="0" destOrd="0" presId="urn:microsoft.com/office/officeart/2005/8/layout/vList2"/>
    <dgm:cxn modelId="{9FB15FED-ECFA-475D-A99A-C2840CB2A199}" type="presParOf" srcId="{8683D53B-AC87-4001-B135-17E3536CE61C}" destId="{C64B99AB-F7FF-4D4B-A244-6B1230ED8C00}" srcOrd="3" destOrd="0" presId="urn:microsoft.com/office/officeart/2005/8/layout/vList2"/>
    <dgm:cxn modelId="{BF215BEE-7B58-46A0-B64A-3F4265FF9CA8}" type="presParOf" srcId="{8683D53B-AC87-4001-B135-17E3536CE61C}" destId="{78AA515E-B8E5-4039-8471-6D49CC6271D3}" srcOrd="4" destOrd="0" presId="urn:microsoft.com/office/officeart/2005/8/layout/vList2"/>
    <dgm:cxn modelId="{8E873886-36AA-4B88-9B6A-A543FA45D459}" type="presOf" srcId="{E25CD11A-7DED-4C3D-9CBD-3532643C49FC}" destId="{78AA515E-B8E5-4039-8471-6D49CC6271D3}" srcOrd="0" destOrd="0" presId="urn:microsoft.com/office/officeart/2005/8/layout/vList2"/>
  </dgm:cxnLst>
  <dgm:bg/>
  <dgm:whole/>
  <dgm:extLst>
    <a:ext uri="http://schemas.microsoft.com/office/drawing/2008/diagram">
      <dsp:dataModelExt xmlns:dsp="http://schemas.microsoft.com/office/drawing/2008/diagram" relId="rId2" minVer="http://schemas.openxmlformats.org/drawingml/2006/main"/>
    </a:ext>
  </dgm:extLst>
</dgm:dataModel>
</file>

<file path=ppt/diagrams/data4.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dgm:ptLst>
    <dgm:pt modelId="{98FA83FA-536A-4255-AFE1-F279495D891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279E983-9541-4F6B-A761-9A44A4A8257B}" type="parTrans" cxnId="{978ED018-EB54-4A5F-B125-EA79B984823D}">
      <dgm:prSet/>
      <dgm:spPr/>
      <dgm:t>
        <a:bodyPr/>
        <a:lstStyle/>
        <a:p>
          <a:endParaRPr lang="en-US"/>
        </a:p>
      </dgm:t>
    </dgm:pt>
    <dgm:pt modelId="{72F82857-717A-420D-B312-85D796477E46}">
      <dgm:prSet/>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t>
        <a:bodyPr/>
        <a:lstStyle/>
        <a:p>
          <a:r>
            <a:rPr lang="en-US"/>
            <a:t>// - Line Comment</a:t>
          </a:r>
        </a:p>
      </dgm:t>
    </dgm:pt>
    <dgm:pt modelId="{DD007437-5FA4-4CE6-A537-0EC1C028A543}" type="sibTrans" cxnId="{978ED018-EB54-4A5F-B125-EA79B984823D}">
      <dgm:prSet/>
      <dgm:spPr/>
      <dgm:t>
        <a:bodyPr/>
        <a:lstStyle/>
        <a:p>
          <a:endParaRPr lang="en-US"/>
        </a:p>
      </dgm:t>
    </dgm:pt>
    <dgm:pt modelId="{6E7A38AD-DC7E-4F19-96AD-23A79A19C9FF}" type="parTrans" cxnId="{F231D1A0-C3DD-4772-8408-ABCD68561BB1}">
      <dgm:prSet/>
      <dgm:spPr/>
      <dgm:t>
        <a:bodyPr/>
        <a:lstStyle/>
        <a:p>
          <a:endParaRPr lang="en-US"/>
        </a:p>
      </dgm:t>
    </dgm:pt>
    <dgm:pt modelId="{66325FA6-1160-4799-9C6A-B928EFCF1F0E}">
      <dgm:prSet/>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t>
        <a:bodyPr/>
        <a:lstStyle/>
        <a:p>
          <a:r>
            <a:rPr lang="en-US"/>
            <a:t>/*...*/ - Block Comment</a:t>
          </a:r>
        </a:p>
      </dgm:t>
    </dgm:pt>
    <dgm:pt modelId="{6B386452-1D36-4FDC-BF7F-CB594D468148}" type="sibTrans" cxnId="{F231D1A0-C3DD-4772-8408-ABCD68561BB1}">
      <dgm:prSet/>
      <dgm:spPr/>
      <dgm:t>
        <a:bodyPr/>
        <a:lstStyle/>
        <a:p>
          <a:endParaRPr lang="en-US"/>
        </a:p>
      </dgm:t>
    </dgm:pt>
    <dgm:pt modelId="{67D959C5-8AC6-44B1-A7C5-3E0FC3B14109}" type="pres">
      <dgm:prSet presAssocID="{98FA83FA-536A-4255-AFE1-F279495D891B}" presName="hierChild1">
        <dgm:presLayoutVars>
          <dgm:chPref val="1"/>
          <dgm:dir/>
          <dgm:animOne val="branch"/>
          <dgm:animLvl val="lvl"/>
          <dgm:resizeHandles/>
        </dgm:presLayoutVars>
      </dgm:prSet>
      <dgm:spPr/>
      <dgm:t>
        <a:bodyPr/>
        <a:lstStyle/>
        <a:p/>
      </dgm:t>
    </dgm:pt>
    <dgm:pt modelId="{76B9B9EC-D50F-489A-A028-853510241AC2}" type="pres">
      <dgm:prSet presAssocID="{72F82857-717A-420D-B312-85D796477E46}" presName="hierRoot1"/>
      <dgm:spPr/>
      <dgm:t>
        <a:bodyPr/>
        <a:lstStyle/>
        <a:p/>
      </dgm:t>
    </dgm:pt>
    <dgm:pt modelId="{75FA117E-8DBE-4B25-9E54-0D7705B0FD82}" type="pres">
      <dgm:prSet presAssocID="{72F82857-717A-420D-B312-85D796477E46}" presName="composite"/>
      <dgm:spPr/>
      <dgm:t>
        <a:bodyPr/>
        <a:lstStyle/>
        <a:p/>
      </dgm:t>
    </dgm:pt>
    <dgm:pt modelId="{16181B0B-0188-426A-B92C-C5B972D736A7}" type="pres">
      <dgm:prSet presAssocID="{72F82857-717A-420D-B312-85D796477E46}" presName="background" presStyleLbl="node0" presStyleCnt="2"/>
      <dgm:spPr>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dgm:t>
    </dgm:pt>
    <dgm:pt modelId="{31E95079-8E0F-4302-A00F-9C39ABA296A3}" type="pres">
      <dgm:prSet presAssocID="{72F82857-717A-420D-B312-85D796477E46}" presName="text" presStyleLbl="fgAcc0" presStyleCnt="2">
        <dgm:presLayoutVars>
          <dgm:chPref val="3"/>
        </dgm:presLayoutVars>
      </dgm:prSet>
      <dgm:spPr/>
      <dgm:t>
        <a:bodyPr/>
        <a:lstStyle/>
        <a:p/>
      </dgm:t>
    </dgm:pt>
    <dgm:pt modelId="{691ADF05-119B-43DD-B993-719C4B2B2444}" type="pres">
      <dgm:prSet presAssocID="{72F82857-717A-420D-B312-85D796477E46}" presName="hierChild2"/>
      <dgm:spPr/>
      <dgm:t>
        <a:bodyPr/>
        <a:lstStyle/>
        <a:p/>
      </dgm:t>
    </dgm:pt>
    <dgm:pt modelId="{1614659B-FA15-4096-84ED-B3B90AFAEDE8}" type="pres">
      <dgm:prSet presAssocID="{66325FA6-1160-4799-9C6A-B928EFCF1F0E}" presName="hierRoot1"/>
      <dgm:spPr/>
      <dgm:t>
        <a:bodyPr/>
        <a:lstStyle/>
        <a:p/>
      </dgm:t>
    </dgm:pt>
    <dgm:pt modelId="{70C5C324-2422-4D1F-B9FA-33B316C84D22}" type="pres">
      <dgm:prSet presAssocID="{66325FA6-1160-4799-9C6A-B928EFCF1F0E}" presName="composite"/>
      <dgm:spPr/>
      <dgm:t>
        <a:bodyPr/>
        <a:lstStyle/>
        <a:p/>
      </dgm:t>
    </dgm:pt>
    <dgm:pt modelId="{06948E55-F2FF-4A38-BC34-0766FC36D56C}" type="pres">
      <dgm:prSet presAssocID="{66325FA6-1160-4799-9C6A-B928EFCF1F0E}" presName="background" presStyleLbl="node0" presStyleIdx="1" presStyleCnt="2"/>
      <dgm:spPr>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dgm:t>
    </dgm:pt>
    <dgm:pt modelId="{E1602511-201B-443F-954C-0B8CD4B7B6CB}" type="pres">
      <dgm:prSet presAssocID="{66325FA6-1160-4799-9C6A-B928EFCF1F0E}" presName="text" presStyleLbl="fgAcc0" presStyleIdx="1" presStyleCnt="2">
        <dgm:presLayoutVars>
          <dgm:chPref val="3"/>
        </dgm:presLayoutVars>
      </dgm:prSet>
      <dgm:spPr/>
      <dgm:t>
        <a:bodyPr/>
        <a:lstStyle/>
        <a:p/>
      </dgm:t>
    </dgm:pt>
    <dgm:pt modelId="{7512ABF9-D0AB-483E-83B9-0748F2DE59E8}" type="pres">
      <dgm:prSet presAssocID="{66325FA6-1160-4799-9C6A-B928EFCF1F0E}" presName="hierChild2"/>
      <dgm:spPr/>
      <dgm:t>
        <a:bodyPr/>
        <a:lstStyle/>
        <a:p/>
      </dgm:t>
    </dgm:pt>
  </dgm:ptLst>
  <dgm:cxnLst>
    <dgm:cxn modelId="{978ED018-EB54-4A5F-B125-EA79B984823D}" srcId="{98FA83FA-536A-4255-AFE1-F279495D891B}" destId="{72F82857-717A-420D-B312-85D796477E46}" srcOrd="0" destOrd="0" parTransId="{4279E983-9541-4F6B-A761-9A44A4A8257B}" sibTransId="{DD007437-5FA4-4CE6-A537-0EC1C028A543}"/>
    <dgm:cxn modelId="{F231D1A0-C3DD-4772-8408-ABCD68561BB1}" srcId="{98FA83FA-536A-4255-AFE1-F279495D891B}" destId="{66325FA6-1160-4799-9C6A-B928EFCF1F0E}" srcOrd="1" destOrd="0" parTransId="{6E7A38AD-DC7E-4F19-96AD-23A79A19C9FF}" sibTransId="{6B386452-1D36-4FDC-BF7F-CB594D468148}"/>
    <dgm:cxn modelId="{6168ACEF-BED1-42F8-8692-62F176C9C025}" type="presOf" srcId="{98FA83FA-536A-4255-AFE1-F279495D891B}" destId="{67D959C5-8AC6-44B1-A7C5-3E0FC3B14109}" srcOrd="0" destOrd="0" presId="urn:microsoft.com/office/officeart/2005/8/layout/hierarchy1"/>
    <dgm:cxn modelId="{CEFFC8AC-83D8-4D48-84A1-54E415EBDF73}" type="presParOf" srcId="{67D959C5-8AC6-44B1-A7C5-3E0FC3B14109}" destId="{76B9B9EC-D50F-489A-A028-853510241AC2}" srcOrd="0" destOrd="0" presId="urn:microsoft.com/office/officeart/2005/8/layout/hierarchy1"/>
    <dgm:cxn modelId="{5057439C-FFE3-474E-AEB8-14AA710033AB}" type="presParOf" srcId="{76B9B9EC-D50F-489A-A028-853510241AC2}" destId="{75FA117E-8DBE-4B25-9E54-0D7705B0FD82}" srcOrd="0" destOrd="0" presId="urn:microsoft.com/office/officeart/2005/8/layout/hierarchy1"/>
    <dgm:cxn modelId="{B9D10EB4-0194-41A7-9F35-8826147618D5}" type="presParOf" srcId="{75FA117E-8DBE-4B25-9E54-0D7705B0FD82}" destId="{16181B0B-0188-426A-B92C-C5B972D736A7}" srcOrd="0" destOrd="0" presId="urn:microsoft.com/office/officeart/2005/8/layout/hierarchy1"/>
    <dgm:cxn modelId="{0B233D2C-3817-4653-AC31-791936CE07D5}" type="presParOf" srcId="{75FA117E-8DBE-4B25-9E54-0D7705B0FD82}" destId="{31E95079-8E0F-4302-A00F-9C39ABA296A3}" srcOrd="1" destOrd="0" presId="urn:microsoft.com/office/officeart/2005/8/layout/hierarchy1"/>
    <dgm:cxn modelId="{02A5662A-4AD7-4B9F-B124-3BC2F5EA0778}" type="presOf" srcId="{72F82857-717A-420D-B312-85D796477E46}" destId="{31E95079-8E0F-4302-A00F-9C39ABA296A3}" srcOrd="0" destOrd="0" presId="urn:microsoft.com/office/officeart/2005/8/layout/hierarchy1"/>
    <dgm:cxn modelId="{A01E64C7-1BDD-46DA-9EBC-471BC1B26FDD}" type="presParOf" srcId="{76B9B9EC-D50F-489A-A028-853510241AC2}" destId="{691ADF05-119B-43DD-B993-719C4B2B2444}" srcOrd="1" destOrd="0" presId="urn:microsoft.com/office/officeart/2005/8/layout/hierarchy1"/>
    <dgm:cxn modelId="{41E1D679-0C59-4821-AC7C-F1DEE19A5D06}" type="presParOf" srcId="{67D959C5-8AC6-44B1-A7C5-3E0FC3B14109}" destId="{1614659B-FA15-4096-84ED-B3B90AFAEDE8}" srcOrd="1" destOrd="0" presId="urn:microsoft.com/office/officeart/2005/8/layout/hierarchy1"/>
    <dgm:cxn modelId="{C462B5BA-E60F-49D3-A64D-BB705E0F1317}" type="presParOf" srcId="{1614659B-FA15-4096-84ED-B3B90AFAEDE8}" destId="{70C5C324-2422-4D1F-B9FA-33B316C84D22}" srcOrd="0" destOrd="0" presId="urn:microsoft.com/office/officeart/2005/8/layout/hierarchy1"/>
    <dgm:cxn modelId="{8B609536-ED9D-47E8-AEF8-82BFA05E57EC}" type="presParOf" srcId="{70C5C324-2422-4D1F-B9FA-33B316C84D22}" destId="{06948E55-F2FF-4A38-BC34-0766FC36D56C}" srcOrd="0" destOrd="0" presId="urn:microsoft.com/office/officeart/2005/8/layout/hierarchy1"/>
    <dgm:cxn modelId="{5A8850FA-520C-41DC-A69B-1375737FFDE4}" type="presParOf" srcId="{70C5C324-2422-4D1F-B9FA-33B316C84D22}" destId="{E1602511-201B-443F-954C-0B8CD4B7B6CB}" srcOrd="1" destOrd="0" presId="urn:microsoft.com/office/officeart/2005/8/layout/hierarchy1"/>
    <dgm:cxn modelId="{E84A65C1-6932-4316-B4DE-7E35E8CB386D}" type="presOf" srcId="{66325FA6-1160-4799-9C6A-B928EFCF1F0E}" destId="{E1602511-201B-443F-954C-0B8CD4B7B6CB}" srcOrd="0" destOrd="0" presId="urn:microsoft.com/office/officeart/2005/8/layout/hierarchy1"/>
    <dgm:cxn modelId="{972E6658-0F9A-4068-88ED-DA5DC1B819A6}" type="presParOf" srcId="{1614659B-FA15-4096-84ED-B3B90AFAEDE8}" destId="{7512ABF9-D0AB-483E-83B9-0748F2DE59E8}" srcOrd="1" destOrd="0" presId="urn:microsoft.com/office/officeart/2005/8/layout/hierarchy1"/>
  </dgm:cxnLst>
  <dgm:bg/>
  <dgm:whole/>
  <dgm:extLst>
    <a:ext uri="http://schemas.microsoft.com/office/drawing/2008/diagram">
      <dsp:dataModelExt xmlns:dsp="http://schemas.microsoft.com/office/drawing/2008/diagram" relId="rId2" minVer="http://schemas.openxmlformats.org/drawingml/2006/main"/>
    </a:ext>
  </dgm:extLst>
</dgm:dataModel>
</file>

<file path=ppt/diagrams/data5.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dgm:ptLst>
    <dgm:pt modelId="{8264D8B5-4BE7-4E39-80FA-91019EDD1F73}"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192F2812-2B3F-4E30-9478-A6FBB28C217F}" type="parTrans" cxnId="{08686E76-41F6-4151-9894-4BB229E2E6D4}">
      <dgm:prSet/>
      <dgm:spPr/>
      <dgm:t>
        <a:bodyPr/>
        <a:lstStyle/>
        <a:p>
          <a:endParaRPr lang="en-US"/>
        </a:p>
      </dgm:t>
    </dgm:pt>
    <dgm:pt modelId="{E487E46C-B32E-40EF-AF99-5ABA62084E53}">
      <dgm:prSet/>
      <dgm:spPr/>
      <dgm:t>
        <a:bodyPr/>
        <a:lstStyle/>
        <a:p>
          <a:r>
            <a:rPr lang="en-US">
              <a:latin typeface="Calibri"/>
              <a:cs typeface="Calibri"/>
            </a:rPr>
            <a:t>Trait Interface: Traits are used to define a set of methods that can be implemented by different types. Traits are similar to interfaces in other programming languages.</a:t>
          </a:r>
        </a:p>
      </dgm:t>
    </dgm:pt>
    <dgm:pt modelId="{93C6D508-EE43-4CB0-95BD-AAB10349BB5C}" type="sibTrans" cxnId="{08686E76-41F6-4151-9894-4BB229E2E6D4}">
      <dgm:prSet/>
      <dgm:spPr>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dgm:spPr>
      <dgm:t>
        <a:bodyPr/>
        <a:lstStyle/>
        <a:p>
          <a:endParaRPr lang="en-US"/>
        </a:p>
      </dgm:t>
    </dgm:pt>
    <dgm:pt modelId="{E3C0F1FD-F580-4BE0-9E4D-9A601B9AB972}" type="parTrans" cxnId="{93365E8F-5F21-49DC-8EA4-25ED65F6524A}">
      <dgm:prSet/>
      <dgm:spPr/>
      <dgm:t>
        <a:bodyPr/>
        <a:lstStyle/>
        <a:p>
          <a:endParaRPr lang="en-US"/>
        </a:p>
      </dgm:t>
    </dgm:pt>
    <dgm:pt modelId="{CF926C5B-2322-4111-BFA0-1E97999EE86C}">
      <dgm:prSet/>
      <dgm:spPr/>
      <dgm:t>
        <a:bodyPr/>
        <a:lstStyle/>
        <a:p>
          <a:r>
            <a:rPr lang="en-US">
              <a:latin typeface="Calibri"/>
              <a:cs typeface="Calibri"/>
            </a:rPr>
            <a:t>Struct Interface: Structs are used to define complex data structures that can be used as a data interface between different parts of the program.</a:t>
          </a:r>
        </a:p>
      </dgm:t>
    </dgm:pt>
    <dgm:pt modelId="{41A28FBB-83D9-4BAF-A8CB-A3BE2F226979}" type="sibTrans" cxnId="{93365E8F-5F21-49DC-8EA4-25ED65F6524A}">
      <dgm:prSet/>
      <dgm:spPr>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dgm:spPr>
      <dgm:t>
        <a:bodyPr/>
        <a:lstStyle/>
        <a:p>
          <a:endParaRPr lang="en-US"/>
        </a:p>
      </dgm:t>
    </dgm:pt>
    <dgm:pt modelId="{43EA9810-7D2F-4F52-B5BD-D6DD8D73CD23}" type="parTrans" cxnId="{139025FF-203D-45FD-B0D5-AB58D3875746}">
      <dgm:prSet/>
      <dgm:spPr/>
      <dgm:t>
        <a:bodyPr/>
        <a:lstStyle/>
        <a:p>
          <a:endParaRPr lang="en-US"/>
        </a:p>
      </dgm:t>
    </dgm:pt>
    <dgm:pt modelId="{B3050DAF-8DE0-481E-9948-5FC68A4C0EFB}">
      <dgm:prSet/>
      <dgm:spPr/>
      <dgm:t>
        <a:bodyPr/>
        <a:lstStyle/>
        <a:p>
          <a:r>
            <a:rPr lang="en-US">
              <a:latin typeface="Calibri"/>
              <a:cs typeface="Calibri"/>
            </a:rPr>
            <a:t>Function Interface: Functions in Rust can be used as an interface to perform a specific task or operation.</a:t>
          </a:r>
        </a:p>
      </dgm:t>
    </dgm:pt>
    <dgm:pt modelId="{578AE70F-6FB5-43E2-9DF0-0A6C2FA88C7E}" type="sibTrans" cxnId="{139025FF-203D-45FD-B0D5-AB58D3875746}">
      <dgm:prSet/>
      <dgm:spPr>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dgm:spPr>
      <dgm:t>
        <a:bodyPr/>
        <a:lstStyle/>
        <a:p>
          <a:endParaRPr lang="en-US"/>
        </a:p>
      </dgm:t>
    </dgm:pt>
    <dgm:pt modelId="{E0068AE4-9910-4B84-9D8B-842CFE812DD6}" type="parTrans" cxnId="{8B5FD5A8-CCC7-48EC-B225-DB7660F348A9}">
      <dgm:prSet/>
      <dgm:spPr/>
      <dgm:t>
        <a:bodyPr/>
        <a:lstStyle/>
        <a:p>
          <a:endParaRPr lang="en-US"/>
        </a:p>
      </dgm:t>
    </dgm:pt>
    <dgm:pt modelId="{A2238929-07B6-477A-B3AA-012BBC473406}">
      <dgm:prSet/>
      <dgm:spPr/>
      <dgm:t>
        <a:bodyPr/>
        <a:lstStyle/>
        <a:p>
          <a:r>
            <a:rPr lang="en-US">
              <a:latin typeface="Calibri"/>
              <a:cs typeface="Calibri"/>
            </a:rPr>
            <a:t>Macro Interface: Macros are used to define code that can be reused in different parts of the program. They are similar to functions but operate on the AST (Abstract Syntax Tree) level.</a:t>
          </a:r>
        </a:p>
      </dgm:t>
    </dgm:pt>
    <dgm:pt modelId="{B3980741-2785-48B6-9641-C4245807393D}" type="sibTrans" cxnId="{8B5FD5A8-CCC7-48EC-B225-DB7660F348A9}">
      <dgm:prSet/>
      <dgm:spPr/>
      <dgm:t>
        <a:bodyPr/>
        <a:lstStyle/>
        <a:p>
          <a:endParaRPr lang="en-US"/>
        </a:p>
      </dgm:t>
    </dgm:pt>
    <dgm:pt modelId="{1E059D01-047D-4C48-8D82-27C536B9D1A9}" type="pres">
      <dgm:prSet presAssocID="{8264D8B5-4BE7-4E39-80FA-91019EDD1F73}" presName="outerComposite">
        <dgm:presLayoutVars>
          <dgm:chMax val="5"/>
          <dgm:dir/>
          <dgm:resizeHandles val="exact"/>
        </dgm:presLayoutVars>
      </dgm:prSet>
      <dgm:spPr/>
      <dgm:t>
        <a:bodyPr/>
        <a:lstStyle/>
        <a:p/>
      </dgm:t>
    </dgm:pt>
    <dgm:pt modelId="{9042FC45-D737-4F89-9F1C-FE64DF16B076}" type="pres">
      <dgm:prSet presAssocID="{8264D8B5-4BE7-4E39-80FA-91019EDD1F73}" presName="dummyMaxCanvas">
        <dgm:presLayoutVars/>
      </dgm:prSet>
      <dgm:spPr/>
      <dgm:t>
        <a:bodyPr/>
        <a:lstStyle/>
        <a:p/>
      </dgm:t>
    </dgm:pt>
    <dgm:pt modelId="{9DCC9353-331F-49F2-B692-D485AD1DE2E9}" type="pres">
      <dgm:prSet presAssocID="{8264D8B5-4BE7-4E39-80FA-91019EDD1F73}" presName="FourNodes_1" presStyleLbl="node1" presStyleCnt="4">
        <dgm:presLayoutVars>
          <dgm:bulletEnabled val="1"/>
        </dgm:presLayoutVars>
      </dgm:prSet>
      <dgm:spPr/>
      <dgm:t>
        <a:bodyPr/>
        <a:lstStyle/>
        <a:p/>
      </dgm:t>
    </dgm:pt>
    <dgm:pt modelId="{CA26DFBD-B462-4F60-BDDD-C0474C673DD5}" type="pres">
      <dgm:prSet presAssocID="{8264D8B5-4BE7-4E39-80FA-91019EDD1F73}" presName="FourNodes_2" presStyleLbl="node1" presStyleIdx="1" presStyleCnt="4">
        <dgm:presLayoutVars>
          <dgm:bulletEnabled val="1"/>
        </dgm:presLayoutVars>
      </dgm:prSet>
      <dgm:spPr/>
      <dgm:t>
        <a:bodyPr/>
        <a:lstStyle/>
        <a:p/>
      </dgm:t>
    </dgm:pt>
    <dgm:pt modelId="{6800F0AC-AF0F-44D1-B14D-2DCE12C86D8D}" type="pres">
      <dgm:prSet presAssocID="{8264D8B5-4BE7-4E39-80FA-91019EDD1F73}" presName="FourNodes_3" presStyleLbl="node1" presStyleIdx="2" presStyleCnt="4">
        <dgm:presLayoutVars>
          <dgm:bulletEnabled val="1"/>
        </dgm:presLayoutVars>
      </dgm:prSet>
      <dgm:spPr/>
      <dgm:t>
        <a:bodyPr/>
        <a:lstStyle/>
        <a:p/>
      </dgm:t>
    </dgm:pt>
    <dgm:pt modelId="{87AC00C4-5FDD-459D-8EC5-0C1DFEBA6410}" type="pres">
      <dgm:prSet presAssocID="{8264D8B5-4BE7-4E39-80FA-91019EDD1F73}" presName="FourNodes_4" presStyleLbl="node1" presStyleIdx="3" presStyleCnt="4">
        <dgm:presLayoutVars>
          <dgm:bulletEnabled val="1"/>
        </dgm:presLayoutVars>
      </dgm:prSet>
      <dgm:spPr/>
      <dgm:t>
        <a:bodyPr/>
        <a:lstStyle/>
        <a:p/>
      </dgm:t>
    </dgm:pt>
    <dgm:pt modelId="{728C6474-AAC6-43BA-A786-19DBFD888992}" type="pres">
      <dgm:prSet presAssocID="{8264D8B5-4BE7-4E39-80FA-91019EDD1F73}" presName="FourConn_1-2" presStyleLbl="fgAccFollowNode1" presStyleCnt="3">
        <dgm:presLayoutVars>
          <dgm:bulletEnabled val="1"/>
        </dgm:presLayoutVars>
      </dgm:prSet>
      <dgm:spPr/>
      <dgm:t>
        <a:bodyPr/>
        <a:lstStyle/>
        <a:p/>
      </dgm:t>
    </dgm:pt>
    <dgm:pt modelId="{B80BF72C-4B72-4BBA-BA3F-8086A76183C9}" type="pres">
      <dgm:prSet presAssocID="{8264D8B5-4BE7-4E39-80FA-91019EDD1F73}" presName="FourConn_2-3" presStyleLbl="fgAccFollowNode1" presStyleIdx="1" presStyleCnt="3">
        <dgm:presLayoutVars>
          <dgm:bulletEnabled val="1"/>
        </dgm:presLayoutVars>
      </dgm:prSet>
      <dgm:spPr/>
      <dgm:t>
        <a:bodyPr/>
        <a:lstStyle/>
        <a:p/>
      </dgm:t>
    </dgm:pt>
    <dgm:pt modelId="{75D6750B-D0D6-442C-B4FF-50A025374DA6}" type="pres">
      <dgm:prSet presAssocID="{8264D8B5-4BE7-4E39-80FA-91019EDD1F73}" presName="FourConn_3-4" presStyleLbl="fgAccFollowNode1" presStyleIdx="2" presStyleCnt="3">
        <dgm:presLayoutVars>
          <dgm:bulletEnabled val="1"/>
        </dgm:presLayoutVars>
      </dgm:prSet>
      <dgm:spPr/>
      <dgm:t>
        <a:bodyPr/>
        <a:lstStyle/>
        <a:p/>
      </dgm:t>
    </dgm:pt>
    <dgm:pt modelId="{71D39B07-7F0A-4474-A905-10A7DD436D27}" type="pres">
      <dgm:prSet presAssocID="{8264D8B5-4BE7-4E39-80FA-91019EDD1F73}" presName="FourNodes_1_text" presStyleLbl="node1" presStyleCnt="4">
        <dgm:presLayoutVars>
          <dgm:bulletEnabled val="1"/>
        </dgm:presLayoutVars>
      </dgm:prSet>
      <dgm:spPr/>
      <dgm:t>
        <a:bodyPr/>
        <a:lstStyle/>
        <a:p/>
      </dgm:t>
    </dgm:pt>
    <dgm:pt modelId="{6D74CA16-9265-4F42-86DA-57F227E15A2E}" type="pres">
      <dgm:prSet presAssocID="{8264D8B5-4BE7-4E39-80FA-91019EDD1F73}" presName="FourNodes_2_text" presStyleLbl="node1" presStyleIdx="1" presStyleCnt="4">
        <dgm:presLayoutVars>
          <dgm:bulletEnabled val="1"/>
        </dgm:presLayoutVars>
      </dgm:prSet>
      <dgm:spPr/>
      <dgm:t>
        <a:bodyPr/>
        <a:lstStyle/>
        <a:p/>
      </dgm:t>
    </dgm:pt>
    <dgm:pt modelId="{DEDB8F73-B659-4D1A-8992-C94BA927FE37}" type="pres">
      <dgm:prSet presAssocID="{8264D8B5-4BE7-4E39-80FA-91019EDD1F73}" presName="FourNodes_3_text" presStyleLbl="node1" presStyleIdx="2" presStyleCnt="4">
        <dgm:presLayoutVars>
          <dgm:bulletEnabled val="1"/>
        </dgm:presLayoutVars>
      </dgm:prSet>
      <dgm:spPr/>
      <dgm:t>
        <a:bodyPr/>
        <a:lstStyle/>
        <a:p/>
      </dgm:t>
    </dgm:pt>
    <dgm:pt modelId="{BC1806F1-59BF-469F-A5BC-E16224701561}" type="pres">
      <dgm:prSet presAssocID="{8264D8B5-4BE7-4E39-80FA-91019EDD1F73}" presName="FourNodes_4_text" presStyleLbl="node1" presStyleIdx="3" presStyleCnt="4">
        <dgm:presLayoutVars>
          <dgm:bulletEnabled val="1"/>
        </dgm:presLayoutVars>
      </dgm:prSet>
      <dgm:spPr/>
      <dgm:t>
        <a:bodyPr/>
        <a:lstStyle/>
        <a:p/>
      </dgm:t>
    </dgm:pt>
  </dgm:ptLst>
  <dgm:cxnLst>
    <dgm:cxn modelId="{08686E76-41F6-4151-9894-4BB229E2E6D4}" srcId="{8264D8B5-4BE7-4E39-80FA-91019EDD1F73}" destId="{E487E46C-B32E-40EF-AF99-5ABA62084E53}" srcOrd="0" destOrd="0" parTransId="{192F2812-2B3F-4E30-9478-A6FBB28C217F}" sibTransId="{93C6D508-EE43-4CB0-95BD-AAB10349BB5C}"/>
    <dgm:cxn modelId="{93365E8F-5F21-49DC-8EA4-25ED65F6524A}" srcId="{8264D8B5-4BE7-4E39-80FA-91019EDD1F73}" destId="{CF926C5B-2322-4111-BFA0-1E97999EE86C}" srcOrd="1" destOrd="0" parTransId="{E3C0F1FD-F580-4BE0-9E4D-9A601B9AB972}" sibTransId="{41A28FBB-83D9-4BAF-A8CB-A3BE2F226979}"/>
    <dgm:cxn modelId="{139025FF-203D-45FD-B0D5-AB58D3875746}" srcId="{8264D8B5-4BE7-4E39-80FA-91019EDD1F73}" destId="{B3050DAF-8DE0-481E-9948-5FC68A4C0EFB}" srcOrd="2" destOrd="0" parTransId="{43EA9810-7D2F-4F52-B5BD-D6DD8D73CD23}" sibTransId="{578AE70F-6FB5-43E2-9DF0-0A6C2FA88C7E}"/>
    <dgm:cxn modelId="{8B5FD5A8-CCC7-48EC-B225-DB7660F348A9}" srcId="{8264D8B5-4BE7-4E39-80FA-91019EDD1F73}" destId="{A2238929-07B6-477A-B3AA-012BBC473406}" srcOrd="3" destOrd="0" parTransId="{E0068AE4-9910-4B84-9D8B-842CFE812DD6}" sibTransId="{B3980741-2785-48B6-9641-C4245807393D}"/>
    <dgm:cxn modelId="{DBFD38D8-B4F0-4252-AC7D-BACC37BB0243}" type="presOf" srcId="{8264D8B5-4BE7-4E39-80FA-91019EDD1F73}" destId="{1E059D01-047D-4C48-8D82-27C536B9D1A9}" srcOrd="0" destOrd="0" presId="urn:microsoft.com/office/officeart/2005/8/layout/vProcess5"/>
    <dgm:cxn modelId="{F716CA16-9C9E-466F-98ED-02EE80205513}" type="presParOf" srcId="{1E059D01-047D-4C48-8D82-27C536B9D1A9}" destId="{9042FC45-D737-4F89-9F1C-FE64DF16B076}" srcOrd="0" destOrd="0" presId="urn:microsoft.com/office/officeart/2005/8/layout/vProcess5"/>
    <dgm:cxn modelId="{BA66B368-CF47-461C-8734-16AD6BC3FA38}" type="presParOf" srcId="{1E059D01-047D-4C48-8D82-27C536B9D1A9}" destId="{9DCC9353-331F-49F2-B692-D485AD1DE2E9}" srcOrd="1" destOrd="0" presId="urn:microsoft.com/office/officeart/2005/8/layout/vProcess5"/>
    <dgm:cxn modelId="{5D7E0803-5C5F-437D-B418-A9C6E97C7FA8}" type="presOf" srcId="{E487E46C-B32E-40EF-AF99-5ABA62084E53}" destId="{9DCC9353-331F-49F2-B692-D485AD1DE2E9}" srcOrd="0" destOrd="0" presId="urn:microsoft.com/office/officeart/2005/8/layout/vProcess5"/>
    <dgm:cxn modelId="{F8F7A2A1-BBD6-47AA-A7F3-BAEFFB1DAFE4}" type="presParOf" srcId="{1E059D01-047D-4C48-8D82-27C536B9D1A9}" destId="{CA26DFBD-B462-4F60-BDDD-C0474C673DD5}" srcOrd="2" destOrd="0" presId="urn:microsoft.com/office/officeart/2005/8/layout/vProcess5"/>
    <dgm:cxn modelId="{3B64C396-60B3-40A2-98C6-9C18C3C49B3D}" type="presOf" srcId="{CF926C5B-2322-4111-BFA0-1E97999EE86C}" destId="{CA26DFBD-B462-4F60-BDDD-C0474C673DD5}" srcOrd="0" destOrd="0" presId="urn:microsoft.com/office/officeart/2005/8/layout/vProcess5"/>
    <dgm:cxn modelId="{B0FAD59F-7640-48EC-ADF9-8B379EACF5C3}" type="presParOf" srcId="{1E059D01-047D-4C48-8D82-27C536B9D1A9}" destId="{6800F0AC-AF0F-44D1-B14D-2DCE12C86D8D}" srcOrd="3" destOrd="0" presId="urn:microsoft.com/office/officeart/2005/8/layout/vProcess5"/>
    <dgm:cxn modelId="{EE54595A-AA37-4990-A65A-CB4EFF43DB3A}" type="presOf" srcId="{B3050DAF-8DE0-481E-9948-5FC68A4C0EFB}" destId="{6800F0AC-AF0F-44D1-B14D-2DCE12C86D8D}" srcOrd="0" destOrd="0" presId="urn:microsoft.com/office/officeart/2005/8/layout/vProcess5"/>
    <dgm:cxn modelId="{4ACA1AA3-E14F-4965-81A2-81ECB952BEA8}" type="presParOf" srcId="{1E059D01-047D-4C48-8D82-27C536B9D1A9}" destId="{87AC00C4-5FDD-459D-8EC5-0C1DFEBA6410}" srcOrd="4" destOrd="0" presId="urn:microsoft.com/office/officeart/2005/8/layout/vProcess5"/>
    <dgm:cxn modelId="{53421E40-0033-4797-8D16-1A0294778241}" type="presOf" srcId="{A2238929-07B6-477A-B3AA-012BBC473406}" destId="{87AC00C4-5FDD-459D-8EC5-0C1DFEBA6410}" srcOrd="0" destOrd="0" presId="urn:microsoft.com/office/officeart/2005/8/layout/vProcess5"/>
    <dgm:cxn modelId="{E4B9A84A-54B5-4A7F-8AC1-8BF258652E05}" type="presParOf" srcId="{1E059D01-047D-4C48-8D82-27C536B9D1A9}" destId="{728C6474-AAC6-43BA-A786-19DBFD888992}" srcOrd="5" destOrd="0" presId="urn:microsoft.com/office/officeart/2005/8/layout/vProcess5"/>
    <dgm:cxn modelId="{949A2029-0F8E-43E9-875C-6C07E533776D}" type="presOf" srcId="{93C6D508-EE43-4CB0-95BD-AAB10349BB5C}" destId="{728C6474-AAC6-43BA-A786-19DBFD888992}" srcOrd="0" destOrd="0" presId="urn:microsoft.com/office/officeart/2005/8/layout/vProcess5"/>
    <dgm:cxn modelId="{B44CD9BF-C15A-46FF-96FA-BFEBE98E8568}" type="presParOf" srcId="{1E059D01-047D-4C48-8D82-27C536B9D1A9}" destId="{B80BF72C-4B72-4BBA-BA3F-8086A76183C9}" srcOrd="6" destOrd="0" presId="urn:microsoft.com/office/officeart/2005/8/layout/vProcess5"/>
    <dgm:cxn modelId="{7D7749E1-B9ED-4BA9-A86C-E97D4F48BBA8}" type="presOf" srcId="{41A28FBB-83D9-4BAF-A8CB-A3BE2F226979}" destId="{B80BF72C-4B72-4BBA-BA3F-8086A76183C9}" srcOrd="0" destOrd="0" presId="urn:microsoft.com/office/officeart/2005/8/layout/vProcess5"/>
    <dgm:cxn modelId="{8804E1BE-AB4B-497E-9A1D-DD0CA2F30A9B}" type="presParOf" srcId="{1E059D01-047D-4C48-8D82-27C536B9D1A9}" destId="{75D6750B-D0D6-442C-B4FF-50A025374DA6}" srcOrd="7" destOrd="0" presId="urn:microsoft.com/office/officeart/2005/8/layout/vProcess5"/>
    <dgm:cxn modelId="{B26BB7C6-FAFC-44D2-882D-7750CD34DCA8}" type="presOf" srcId="{578AE70F-6FB5-43E2-9DF0-0A6C2FA88C7E}" destId="{75D6750B-D0D6-442C-B4FF-50A025374DA6}" srcOrd="0" destOrd="0" presId="urn:microsoft.com/office/officeart/2005/8/layout/vProcess5"/>
    <dgm:cxn modelId="{94E7988A-B26B-448E-9CE6-24520F2495B6}" type="presParOf" srcId="{1E059D01-047D-4C48-8D82-27C536B9D1A9}" destId="{71D39B07-7F0A-4474-A905-10A7DD436D27}" srcOrd="8" destOrd="0" presId="urn:microsoft.com/office/officeart/2005/8/layout/vProcess5"/>
    <dgm:cxn modelId="{4E947D20-A3C6-444C-87AA-6E3303ED76AF}" type="presOf" srcId="{E487E46C-B32E-40EF-AF99-5ABA62084E53}" destId="{71D39B07-7F0A-4474-A905-10A7DD436D27}" srcOrd="1" destOrd="0" presId="urn:microsoft.com/office/officeart/2005/8/layout/vProcess5"/>
    <dgm:cxn modelId="{943B2BB3-9291-4B7D-A799-4B5EE935318A}" type="presParOf" srcId="{1E059D01-047D-4C48-8D82-27C536B9D1A9}" destId="{6D74CA16-9265-4F42-86DA-57F227E15A2E}" srcOrd="9" destOrd="0" presId="urn:microsoft.com/office/officeart/2005/8/layout/vProcess5"/>
    <dgm:cxn modelId="{430AEC6D-1E7E-4E3E-AFE4-9F8064DBF659}" type="presOf" srcId="{CF926C5B-2322-4111-BFA0-1E97999EE86C}" destId="{6D74CA16-9265-4F42-86DA-57F227E15A2E}" srcOrd="1" destOrd="0" presId="urn:microsoft.com/office/officeart/2005/8/layout/vProcess5"/>
    <dgm:cxn modelId="{8A31F58C-3B8A-47A7-90B1-24439448D1C9}" type="presParOf" srcId="{1E059D01-047D-4C48-8D82-27C536B9D1A9}" destId="{DEDB8F73-B659-4D1A-8992-C94BA927FE37}" srcOrd="10" destOrd="0" presId="urn:microsoft.com/office/officeart/2005/8/layout/vProcess5"/>
    <dgm:cxn modelId="{3668CBCE-AB3B-42F9-8865-70FC236646F7}" type="presOf" srcId="{B3050DAF-8DE0-481E-9948-5FC68A4C0EFB}" destId="{DEDB8F73-B659-4D1A-8992-C94BA927FE37}" srcOrd="1" destOrd="0" presId="urn:microsoft.com/office/officeart/2005/8/layout/vProcess5"/>
    <dgm:cxn modelId="{9142CD08-432C-44B6-B604-2F0F06AB70D5}" type="presParOf" srcId="{1E059D01-047D-4C48-8D82-27C536B9D1A9}" destId="{BC1806F1-59BF-469F-A5BC-E16224701561}" srcOrd="11" destOrd="0" presId="urn:microsoft.com/office/officeart/2005/8/layout/vProcess5"/>
    <dgm:cxn modelId="{7AD9330A-70FA-4220-8280-06485511BEB1}" type="presOf" srcId="{A2238929-07B6-477A-B3AA-012BBC473406}" destId="{BC1806F1-59BF-469F-A5BC-E16224701561}" srcOrd="1" destOrd="0" presId="urn:microsoft.com/office/officeart/2005/8/layout/vProcess5"/>
  </dgm:cxnLst>
  <dgm:bg/>
  <dgm:whole/>
  <dgm:extLst>
    <a:ext uri="http://schemas.microsoft.com/office/drawing/2008/diagram">
      <dsp:dataModelExt xmlns:dsp="http://schemas.microsoft.com/office/drawing/2008/diagram" relId="rId2" minVer="http://schemas.openxmlformats.org/drawingml/2006/main"/>
    </a:ext>
  </dgm:extLst>
</dgm:dataModel>
</file>

<file path=ppt/diagrams/data6.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dgm:ptLst>
    <dgm:pt modelId="{50D0C549-411B-4F62-9C04-A8B94D17F03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49A5FCF-3301-4E9B-857C-AD564AFB96F6}" type="parTrans" cxnId="{19E596FA-1C9F-42BA-8C2F-2C21848A8443}">
      <dgm:prSet/>
      <dgm:spPr/>
      <dgm:t>
        <a:bodyPr/>
        <a:lstStyle/>
        <a:p>
          <a:endParaRPr lang="en-US"/>
        </a:p>
      </dgm:t>
    </dgm:pt>
    <dgm:pt modelId="{ABBB998B-043B-4135-A816-89E00E593F2B}">
      <dgm:prSet/>
      <dgm:spPr>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a:r>
            <a:rPr lang="en-US"/>
            <a:t>Rust aims to handle concurrent and parallel programming efficiently and safely. With the increasing use of multiple processors, concurrent and parallel programming have become essential. </a:t>
          </a:r>
        </a:p>
      </dgm:t>
    </dgm:pt>
    <dgm:pt modelId="{DBE2C79B-3B18-4DA5-BD33-F39387097EF4}" type="sibTrans" cxnId="{19E596FA-1C9F-42BA-8C2F-2C21848A8443}">
      <dgm:prSet/>
      <dgm:spPr/>
      <dgm:t>
        <a:bodyPr/>
        <a:lstStyle/>
        <a:p>
          <a:endParaRPr lang="en-US"/>
        </a:p>
      </dgm:t>
    </dgm:pt>
    <dgm:pt modelId="{F38A3149-80E0-4A8E-AE31-5980C83FB0AE}" type="parTrans" cxnId="{9991813D-B62E-4A08-B212-2F06FAD5F7CA}">
      <dgm:prSet/>
      <dgm:spPr/>
      <dgm:t>
        <a:bodyPr/>
        <a:lstStyle/>
        <a:p>
          <a:endParaRPr lang="en-US"/>
        </a:p>
      </dgm:t>
    </dgm:pt>
    <dgm:pt modelId="{96EB86FD-7AD6-4A39-A546-441C2F6CD974}">
      <dgm:prSet/>
      <dgm:spPr>
        <a:solidFill>
          <a:schemeClr val="accent2">
            <a:hueOff val="-3903361"/>
            <a:satOff val="54700"/>
            <a:lumOff val="-15883"/>
            <a:alphaOff val="0"/>
          </a:schemeClr>
        </a:solidFill>
        <a:ln w="12700" cap="flat" cmpd="sng" algn="ctr">
          <a:solidFill>
            <a:schemeClr val="lt1">
              <a:hueOff val="0"/>
              <a:satOff val="0"/>
              <a:lumOff val="0"/>
              <a:alphaOff val="0"/>
            </a:schemeClr>
          </a:solidFill>
          <a:prstDash val="solid"/>
          <a:miter lim="800000"/>
        </a:ln>
      </dgm:spPr>
      <dgm:t>
        <a:bodyPr/>
        <a:lstStyle/>
        <a:p>
          <a:r>
            <a:rPr lang="en-US"/>
            <a:t>However, historically they have been difficult and error-prone. Rust hopes to change this by providing a safe and efficient way to handle these types of programming.</a:t>
          </a:r>
        </a:p>
      </dgm:t>
    </dgm:pt>
    <dgm:pt modelId="{6775255D-86A2-4235-BEFA-795B64DC75D8}" type="sibTrans" cxnId="{9991813D-B62E-4A08-B212-2F06FAD5F7CA}">
      <dgm:prSet/>
      <dgm:spPr/>
      <dgm:t>
        <a:bodyPr/>
        <a:lstStyle/>
        <a:p>
          <a:endParaRPr lang="en-US"/>
        </a:p>
      </dgm:t>
    </dgm:pt>
    <dgm:pt modelId="{DA9623FA-BF5D-458E-97A2-A37B4E84143F}" type="pres">
      <dgm:prSet presAssocID="{50D0C549-411B-4F62-9C04-A8B94D17F034}" presName="linear">
        <dgm:presLayoutVars>
          <dgm:animLvl val="lvl"/>
          <dgm:resizeHandles val="exact"/>
        </dgm:presLayoutVars>
      </dgm:prSet>
      <dgm:spPr/>
      <dgm:t>
        <a:bodyPr/>
        <a:lstStyle/>
        <a:p/>
      </dgm:t>
    </dgm:pt>
    <dgm:pt modelId="{C7F4627B-E251-463C-B36D-C85972AE2AE8}" type="pres">
      <dgm:prSet presAssocID="{ABBB998B-043B-4135-A816-89E00E593F2B}" presName="parentText" presStyleLbl="node1" presStyleCnt="2">
        <dgm:presLayoutVars>
          <dgm:chMax val="0"/>
          <dgm:bulletEnabled val="1"/>
        </dgm:presLayoutVars>
      </dgm:prSet>
      <dgm:spPr/>
      <dgm:t>
        <a:bodyPr/>
        <a:lstStyle/>
        <a:p/>
      </dgm:t>
    </dgm:pt>
    <dgm:pt modelId="{7574BA40-3CFF-4A8B-96D2-14EA2DB110C1}" type="pres">
      <dgm:prSet presAssocID="{DBE2C79B-3B18-4DA5-BD33-F39387097EF4}" presName="spacer"/>
      <dgm:spPr/>
      <dgm:t>
        <a:bodyPr/>
        <a:lstStyle/>
        <a:p/>
      </dgm:t>
    </dgm:pt>
    <dgm:pt modelId="{A9B6185E-19C4-4A36-89AA-12AA4E6AE11A}" type="pres">
      <dgm:prSet presAssocID="{96EB86FD-7AD6-4A39-A546-441C2F6CD974}" presName="parentText" presStyleLbl="node1" presStyleIdx="1" presStyleCnt="2">
        <dgm:presLayoutVars>
          <dgm:chMax val="0"/>
          <dgm:bulletEnabled val="1"/>
        </dgm:presLayoutVars>
      </dgm:prSet>
      <dgm:spPr/>
      <dgm:t>
        <a:bodyPr/>
        <a:lstStyle/>
        <a:p/>
      </dgm:t>
    </dgm:pt>
  </dgm:ptLst>
  <dgm:cxnLst>
    <dgm:cxn modelId="{19E596FA-1C9F-42BA-8C2F-2C21848A8443}" srcId="{50D0C549-411B-4F62-9C04-A8B94D17F034}" destId="{ABBB998B-043B-4135-A816-89E00E593F2B}" srcOrd="0" destOrd="0" parTransId="{E49A5FCF-3301-4E9B-857C-AD564AFB96F6}" sibTransId="{DBE2C79B-3B18-4DA5-BD33-F39387097EF4}"/>
    <dgm:cxn modelId="{9991813D-B62E-4A08-B212-2F06FAD5F7CA}" srcId="{50D0C549-411B-4F62-9C04-A8B94D17F034}" destId="{96EB86FD-7AD6-4A39-A546-441C2F6CD974}" srcOrd="1" destOrd="0" parTransId="{F38A3149-80E0-4A8E-AE31-5980C83FB0AE}" sibTransId="{6775255D-86A2-4235-BEFA-795B64DC75D8}"/>
    <dgm:cxn modelId="{CCBBD964-971D-429E-88A2-9104F931DB74}" type="presOf" srcId="{50D0C549-411B-4F62-9C04-A8B94D17F034}" destId="{DA9623FA-BF5D-458E-97A2-A37B4E84143F}" srcOrd="0" destOrd="0" presId="urn:microsoft.com/office/officeart/2005/8/layout/vList2"/>
    <dgm:cxn modelId="{904332D4-54E5-43E5-A8BF-572B1AD13884}" type="presParOf" srcId="{DA9623FA-BF5D-458E-97A2-A37B4E84143F}" destId="{C7F4627B-E251-463C-B36D-C85972AE2AE8}" srcOrd="0" destOrd="0" presId="urn:microsoft.com/office/officeart/2005/8/layout/vList2"/>
    <dgm:cxn modelId="{B4F0B032-56BF-446D-9B8F-2B1771E967A9}" type="presOf" srcId="{ABBB998B-043B-4135-A816-89E00E593F2B}" destId="{C7F4627B-E251-463C-B36D-C85972AE2AE8}" srcOrd="0" destOrd="0" presId="urn:microsoft.com/office/officeart/2005/8/layout/vList2"/>
    <dgm:cxn modelId="{987D9A0B-B6B6-45FD-A3B0-8740E1A462D9}" type="presParOf" srcId="{DA9623FA-BF5D-458E-97A2-A37B4E84143F}" destId="{7574BA40-3CFF-4A8B-96D2-14EA2DB110C1}" srcOrd="1" destOrd="0" presId="urn:microsoft.com/office/officeart/2005/8/layout/vList2"/>
    <dgm:cxn modelId="{7E186778-1EF6-4FA2-8632-9F3B8E7D1703}" type="presParOf" srcId="{DA9623FA-BF5D-458E-97A2-A37B4E84143F}" destId="{A9B6185E-19C4-4A36-89AA-12AA4E6AE11A}" srcOrd="2" destOrd="0" presId="urn:microsoft.com/office/officeart/2005/8/layout/vList2"/>
    <dgm:cxn modelId="{5B15D780-AAF9-4918-9437-758B4CE21487}" type="presOf" srcId="{96EB86FD-7AD6-4A39-A546-441C2F6CD974}" destId="{A9B6185E-19C4-4A36-89AA-12AA4E6AE11A}" srcOrd="0" destOrd="0" presId="urn:microsoft.com/office/officeart/2005/8/layout/vList2"/>
  </dgm:cxnLst>
  <dgm:bg/>
  <dgm:whole/>
  <dgm:extLst>
    <a:ext uri="http://schemas.microsoft.com/office/drawing/2008/diagram">
      <dsp:dataModelExt xmlns:dsp="http://schemas.microsoft.com/office/drawing/2008/diagram" relId="rId2" minVer="http://schemas.openxmlformats.org/drawingml/2006/main"/>
    </a:ext>
  </dgm:extLst>
</dgm:dataModel>
</file>

<file path=ppt/diagrams/data7.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dgm:ptLst>
    <dgm:pt modelId="{BBA5BB2B-0AB0-4297-A163-54740F70B764}"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7D229550-42D5-4B39-B284-2479C6B0F777}" type="parTrans" cxnId="{F36B5AEB-D875-4FCB-B01C-5EB799D25D6F}">
      <dgm:prSet/>
      <dgm:spPr/>
      <dgm:t>
        <a:bodyPr/>
        <a:lstStyle/>
        <a:p>
          <a:endParaRPr lang="en-US"/>
        </a:p>
      </dgm:t>
    </dgm:pt>
    <dgm:pt modelId="{EE0CAABF-26EB-4DD3-8ADE-A74DE0F6BAE0}">
      <dgm:prSet/>
      <dgm:spPr/>
      <dgm:t>
        <a:bodyPr/>
        <a:lstStyle/>
        <a:p>
          <a:r>
            <a:rPr lang="en-US"/>
            <a:t>Threads: Rust provides native support for threads, which allow you to execute multiple tasks concurrently. Threads can communicate with each other using channels, which provide a safe and efficient way to pass messages between threads.</a:t>
          </a:r>
        </a:p>
      </dgm:t>
    </dgm:pt>
    <dgm:pt modelId="{99645D87-1834-4108-BDB5-3CEC6A151472}" type="sibTrans" cxnId="{F36B5AEB-D875-4FCB-B01C-5EB799D25D6F}">
      <dgm:prSet/>
      <dgm:spPr>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dgm:spPr>
      <dgm:t>
        <a:bodyPr/>
        <a:lstStyle/>
        <a:p>
          <a:endParaRPr lang="en-US"/>
        </a:p>
      </dgm:t>
    </dgm:pt>
    <dgm:pt modelId="{A24E5785-6F3B-4138-B801-725965862E68}" type="parTrans" cxnId="{8AEEE255-52B3-4A2A-9591-BEE1D8E0E1A5}">
      <dgm:prSet/>
      <dgm:spPr/>
      <dgm:t>
        <a:bodyPr/>
        <a:lstStyle/>
        <a:p>
          <a:endParaRPr lang="en-US"/>
        </a:p>
      </dgm:t>
    </dgm:pt>
    <dgm:pt modelId="{5780DD64-5730-4E45-9898-7985818C2F10}">
      <dgm:prSet/>
      <dgm:spPr/>
      <dgm:t>
        <a:bodyPr/>
        <a:lstStyle/>
        <a:p>
          <a:r>
            <a:rPr lang="en-US"/>
            <a:t>Futures: Rust's </a:t>
          </a:r>
          <a:r>
            <a:rPr lang="en-US" b="1"/>
            <a:t>async</a:t>
          </a:r>
          <a:r>
            <a:rPr lang="en-US"/>
            <a:t>/</a:t>
          </a:r>
          <a:r>
            <a:rPr lang="en-US" b="1"/>
            <a:t>await</a:t>
          </a:r>
          <a:r>
            <a:rPr lang="en-US"/>
            <a:t> syntax allows you to write asynchronous code in a familiar synchronous style. Futures provide a way to represent an operation that may not complete immediately, allowing other code to execute in the meantime.</a:t>
          </a:r>
        </a:p>
      </dgm:t>
    </dgm:pt>
    <dgm:pt modelId="{F910870D-2384-4C06-80E5-A03A8DF076F6}" type="sibTrans" cxnId="{8AEEE255-52B3-4A2A-9591-BEE1D8E0E1A5}">
      <dgm:prSet/>
      <dgm:spPr>
        <a:solidFill>
          <a:schemeClr val="accent2">
            <a:tint val="40000"/>
            <a:alpha val="90000"/>
            <a:hueOff val="-2095787"/>
            <a:satOff val="1429"/>
            <a:lumOff val="-561"/>
            <a:alphaOff val="0"/>
          </a:schemeClr>
        </a:solidFill>
        <a:ln w="12700" cap="flat" cmpd="sng" algn="ctr">
          <a:solidFill>
            <a:schemeClr val="accent2">
              <a:tint val="40000"/>
              <a:alpha val="90000"/>
              <a:hueOff val="-2095787"/>
              <a:satOff val="1429"/>
              <a:lumOff val="-561"/>
              <a:alphaOff val="0"/>
            </a:schemeClr>
          </a:solidFill>
          <a:prstDash val="solid"/>
          <a:miter lim="800000"/>
        </a:ln>
      </dgm:spPr>
      <dgm:t>
        <a:bodyPr/>
        <a:lstStyle/>
        <a:p>
          <a:endParaRPr lang="en-US"/>
        </a:p>
      </dgm:t>
    </dgm:pt>
    <dgm:pt modelId="{DD11F70D-036A-49D8-B991-EEF6E08AB486}" type="parTrans" cxnId="{9371A125-CDBC-4BA5-B07E-397098758764}">
      <dgm:prSet/>
      <dgm:spPr/>
      <dgm:t>
        <a:bodyPr/>
        <a:lstStyle/>
        <a:p>
          <a:endParaRPr lang="en-US"/>
        </a:p>
      </dgm:t>
    </dgm:pt>
    <dgm:pt modelId="{5ECF7DA2-9AE5-4AD4-A8CD-A8DB7B804438}">
      <dgm:prSet/>
      <dgm:spPr/>
      <dgm:t>
        <a:bodyPr/>
        <a:lstStyle/>
        <a:p>
          <a:r>
            <a:rPr lang="en-US"/>
            <a:t>Actors: Rust also provides support for the actor model of concurrency, which is a popular model for building concurrent systems. Actors are isolated units of computation that communicate with each other by sending messages.</a:t>
          </a:r>
        </a:p>
      </dgm:t>
    </dgm:pt>
    <dgm:pt modelId="{1A8BCC48-DAD3-4F6D-B057-4A0197BE7C18}" type="sibTrans" cxnId="{9371A125-CDBC-4BA5-B07E-397098758764}">
      <dgm:prSet/>
      <dgm:spPr>
        <a:solidFill>
          <a:schemeClr val="accent2">
            <a:tint val="40000"/>
            <a:alpha val="90000"/>
            <a:hueOff val="-4191573"/>
            <a:satOff val="2858"/>
            <a:lumOff val="-1123"/>
            <a:alphaOff val="0"/>
          </a:schemeClr>
        </a:solidFill>
        <a:ln w="12700" cap="flat" cmpd="sng" algn="ctr">
          <a:solidFill>
            <a:schemeClr val="accent2">
              <a:tint val="40000"/>
              <a:alpha val="90000"/>
              <a:hueOff val="-4191573"/>
              <a:satOff val="2858"/>
              <a:lumOff val="-1123"/>
              <a:alphaOff val="0"/>
            </a:schemeClr>
          </a:solidFill>
          <a:prstDash val="solid"/>
          <a:miter lim="800000"/>
        </a:ln>
      </dgm:spPr>
      <dgm:t>
        <a:bodyPr/>
        <a:lstStyle/>
        <a:p>
          <a:endParaRPr lang="en-US"/>
        </a:p>
      </dgm:t>
    </dgm:pt>
    <dgm:pt modelId="{6A4F357B-38FA-41AE-9417-76E300E5047C}" type="parTrans" cxnId="{4E116D65-4CB7-445E-B7BA-7F3723BF841D}">
      <dgm:prSet/>
      <dgm:spPr/>
      <dgm:t>
        <a:bodyPr/>
        <a:lstStyle/>
        <a:p>
          <a:endParaRPr lang="en-US"/>
        </a:p>
      </dgm:t>
    </dgm:pt>
    <dgm:pt modelId="{B262A62B-595F-4255-8384-D2DEEC9630B8}">
      <dgm:prSet/>
      <dgm:spPr/>
      <dgm:t>
        <a:bodyPr/>
        <a:lstStyle/>
        <a:p>
          <a:r>
            <a:rPr lang="en-US"/>
            <a:t>Atomic operations: Rust provides atomic operations, which allow you to modify shared data safely without needing to use locks or other synchronization primitives.</a:t>
          </a:r>
        </a:p>
      </dgm:t>
    </dgm:pt>
    <dgm:pt modelId="{360770E9-5FF2-4F54-81A6-8A448237C0C5}" type="sibTrans" cxnId="{4E116D65-4CB7-445E-B7BA-7F3723BF841D}">
      <dgm:prSet/>
      <dgm:spPr/>
      <dgm:t>
        <a:bodyPr/>
        <a:lstStyle/>
        <a:p>
          <a:endParaRPr lang="en-US"/>
        </a:p>
      </dgm:t>
    </dgm:pt>
    <dgm:pt modelId="{F6584F95-E37C-4A8F-A011-A42EEA9B40B4}" type="pres">
      <dgm:prSet presAssocID="{BBA5BB2B-0AB0-4297-A163-54740F70B764}" presName="outerComposite">
        <dgm:presLayoutVars>
          <dgm:chMax val="5"/>
          <dgm:dir/>
          <dgm:resizeHandles val="exact"/>
        </dgm:presLayoutVars>
      </dgm:prSet>
      <dgm:spPr/>
      <dgm:t>
        <a:bodyPr/>
        <a:lstStyle/>
        <a:p/>
      </dgm:t>
    </dgm:pt>
    <dgm:pt modelId="{6F83B9FB-4304-4EF9-898A-F306EEAFA577}" type="pres">
      <dgm:prSet presAssocID="{BBA5BB2B-0AB0-4297-A163-54740F70B764}" presName="dummyMaxCanvas">
        <dgm:presLayoutVars/>
      </dgm:prSet>
      <dgm:spPr/>
      <dgm:t>
        <a:bodyPr/>
        <a:lstStyle/>
        <a:p/>
      </dgm:t>
    </dgm:pt>
    <dgm:pt modelId="{B1B72DCF-04F6-4DFD-B074-942136E4DE77}" type="pres">
      <dgm:prSet presAssocID="{BBA5BB2B-0AB0-4297-A163-54740F70B764}" presName="FourNodes_1" presStyleLbl="node1" presStyleCnt="4">
        <dgm:presLayoutVars>
          <dgm:bulletEnabled val="1"/>
        </dgm:presLayoutVars>
      </dgm:prSet>
      <dgm:spPr/>
      <dgm:t>
        <a:bodyPr/>
        <a:lstStyle/>
        <a:p/>
      </dgm:t>
    </dgm:pt>
    <dgm:pt modelId="{EE932696-9E4A-4F42-B064-8D41E1D4CC61}" type="pres">
      <dgm:prSet presAssocID="{BBA5BB2B-0AB0-4297-A163-54740F70B764}" presName="FourNodes_2" presStyleLbl="node1" presStyleIdx="1" presStyleCnt="4">
        <dgm:presLayoutVars>
          <dgm:bulletEnabled val="1"/>
        </dgm:presLayoutVars>
      </dgm:prSet>
      <dgm:spPr/>
      <dgm:t>
        <a:bodyPr/>
        <a:lstStyle/>
        <a:p/>
      </dgm:t>
    </dgm:pt>
    <dgm:pt modelId="{6B3EF481-7308-4BEE-B49F-E377BB3238C9}" type="pres">
      <dgm:prSet presAssocID="{BBA5BB2B-0AB0-4297-A163-54740F70B764}" presName="FourNodes_3" presStyleLbl="node1" presStyleIdx="2" presStyleCnt="4">
        <dgm:presLayoutVars>
          <dgm:bulletEnabled val="1"/>
        </dgm:presLayoutVars>
      </dgm:prSet>
      <dgm:spPr/>
      <dgm:t>
        <a:bodyPr/>
        <a:lstStyle/>
        <a:p/>
      </dgm:t>
    </dgm:pt>
    <dgm:pt modelId="{98F97AB6-BB56-46CB-BED9-9F6C68324BF5}" type="pres">
      <dgm:prSet presAssocID="{BBA5BB2B-0AB0-4297-A163-54740F70B764}" presName="FourNodes_4" presStyleLbl="node1" presStyleIdx="3" presStyleCnt="4">
        <dgm:presLayoutVars>
          <dgm:bulletEnabled val="1"/>
        </dgm:presLayoutVars>
      </dgm:prSet>
      <dgm:spPr/>
      <dgm:t>
        <a:bodyPr/>
        <a:lstStyle/>
        <a:p/>
      </dgm:t>
    </dgm:pt>
    <dgm:pt modelId="{CE8874D4-44A5-416D-B1BC-EA9153406C3C}" type="pres">
      <dgm:prSet presAssocID="{BBA5BB2B-0AB0-4297-A163-54740F70B764}" presName="FourConn_1-2" presStyleLbl="fgAccFollowNode1" presStyleCnt="3">
        <dgm:presLayoutVars>
          <dgm:bulletEnabled val="1"/>
        </dgm:presLayoutVars>
      </dgm:prSet>
      <dgm:spPr/>
      <dgm:t>
        <a:bodyPr/>
        <a:lstStyle/>
        <a:p/>
      </dgm:t>
    </dgm:pt>
    <dgm:pt modelId="{2E8B903B-7042-4285-9240-3570AB02E5F2}" type="pres">
      <dgm:prSet presAssocID="{BBA5BB2B-0AB0-4297-A163-54740F70B764}" presName="FourConn_2-3" presStyleLbl="fgAccFollowNode1" presStyleIdx="1" presStyleCnt="3">
        <dgm:presLayoutVars>
          <dgm:bulletEnabled val="1"/>
        </dgm:presLayoutVars>
      </dgm:prSet>
      <dgm:spPr/>
      <dgm:t>
        <a:bodyPr/>
        <a:lstStyle/>
        <a:p/>
      </dgm:t>
    </dgm:pt>
    <dgm:pt modelId="{357BC806-8BD9-4B92-8CBF-7C437A2C2CF9}" type="pres">
      <dgm:prSet presAssocID="{BBA5BB2B-0AB0-4297-A163-54740F70B764}" presName="FourConn_3-4" presStyleLbl="fgAccFollowNode1" presStyleIdx="2" presStyleCnt="3">
        <dgm:presLayoutVars>
          <dgm:bulletEnabled val="1"/>
        </dgm:presLayoutVars>
      </dgm:prSet>
      <dgm:spPr/>
      <dgm:t>
        <a:bodyPr/>
        <a:lstStyle/>
        <a:p/>
      </dgm:t>
    </dgm:pt>
    <dgm:pt modelId="{FA693CD1-7AAC-4529-8AEB-85606BED5E28}" type="pres">
      <dgm:prSet presAssocID="{BBA5BB2B-0AB0-4297-A163-54740F70B764}" presName="FourNodes_1_text" presStyleLbl="node1" presStyleCnt="4">
        <dgm:presLayoutVars>
          <dgm:bulletEnabled val="1"/>
        </dgm:presLayoutVars>
      </dgm:prSet>
      <dgm:spPr/>
      <dgm:t>
        <a:bodyPr/>
        <a:lstStyle/>
        <a:p/>
      </dgm:t>
    </dgm:pt>
    <dgm:pt modelId="{71573D90-DDC4-4720-A5E7-1D15BA70B11A}" type="pres">
      <dgm:prSet presAssocID="{BBA5BB2B-0AB0-4297-A163-54740F70B764}" presName="FourNodes_2_text" presStyleLbl="node1" presStyleIdx="1" presStyleCnt="4">
        <dgm:presLayoutVars>
          <dgm:bulletEnabled val="1"/>
        </dgm:presLayoutVars>
      </dgm:prSet>
      <dgm:spPr/>
      <dgm:t>
        <a:bodyPr/>
        <a:lstStyle/>
        <a:p/>
      </dgm:t>
    </dgm:pt>
    <dgm:pt modelId="{9733AAF4-F5AF-49ED-83CA-566655122C33}" type="pres">
      <dgm:prSet presAssocID="{BBA5BB2B-0AB0-4297-A163-54740F70B764}" presName="FourNodes_3_text" presStyleLbl="node1" presStyleIdx="2" presStyleCnt="4">
        <dgm:presLayoutVars>
          <dgm:bulletEnabled val="1"/>
        </dgm:presLayoutVars>
      </dgm:prSet>
      <dgm:spPr/>
      <dgm:t>
        <a:bodyPr/>
        <a:lstStyle/>
        <a:p/>
      </dgm:t>
    </dgm:pt>
    <dgm:pt modelId="{4077DE6F-0450-444E-B370-81533EF04AA6}" type="pres">
      <dgm:prSet presAssocID="{BBA5BB2B-0AB0-4297-A163-54740F70B764}" presName="FourNodes_4_text" presStyleLbl="node1" presStyleIdx="3" presStyleCnt="4">
        <dgm:presLayoutVars>
          <dgm:bulletEnabled val="1"/>
        </dgm:presLayoutVars>
      </dgm:prSet>
      <dgm:spPr/>
      <dgm:t>
        <a:bodyPr/>
        <a:lstStyle/>
        <a:p/>
      </dgm:t>
    </dgm:pt>
  </dgm:ptLst>
  <dgm:cxnLst>
    <dgm:cxn modelId="{F36B5AEB-D875-4FCB-B01C-5EB799D25D6F}" srcId="{BBA5BB2B-0AB0-4297-A163-54740F70B764}" destId="{EE0CAABF-26EB-4DD3-8ADE-A74DE0F6BAE0}" srcOrd="0" destOrd="0" parTransId="{7D229550-42D5-4B39-B284-2479C6B0F777}" sibTransId="{99645D87-1834-4108-BDB5-3CEC6A151472}"/>
    <dgm:cxn modelId="{8AEEE255-52B3-4A2A-9591-BEE1D8E0E1A5}" srcId="{BBA5BB2B-0AB0-4297-A163-54740F70B764}" destId="{5780DD64-5730-4E45-9898-7985818C2F10}" srcOrd="1" destOrd="0" parTransId="{A24E5785-6F3B-4138-B801-725965862E68}" sibTransId="{F910870D-2384-4C06-80E5-A03A8DF076F6}"/>
    <dgm:cxn modelId="{9371A125-CDBC-4BA5-B07E-397098758764}" srcId="{BBA5BB2B-0AB0-4297-A163-54740F70B764}" destId="{5ECF7DA2-9AE5-4AD4-A8CD-A8DB7B804438}" srcOrd="2" destOrd="0" parTransId="{DD11F70D-036A-49D8-B991-EEF6E08AB486}" sibTransId="{1A8BCC48-DAD3-4F6D-B057-4A0197BE7C18}"/>
    <dgm:cxn modelId="{4E116D65-4CB7-445E-B7BA-7F3723BF841D}" srcId="{BBA5BB2B-0AB0-4297-A163-54740F70B764}" destId="{B262A62B-595F-4255-8384-D2DEEC9630B8}" srcOrd="3" destOrd="0" parTransId="{6A4F357B-38FA-41AE-9417-76E300E5047C}" sibTransId="{360770E9-5FF2-4F54-81A6-8A448237C0C5}"/>
    <dgm:cxn modelId="{044AFE79-706F-4AB8-BDBA-07845064A9A4}" type="presOf" srcId="{BBA5BB2B-0AB0-4297-A163-54740F70B764}" destId="{F6584F95-E37C-4A8F-A011-A42EEA9B40B4}" srcOrd="0" destOrd="0" presId="urn:microsoft.com/office/officeart/2005/8/layout/vProcess5"/>
    <dgm:cxn modelId="{60A97884-3523-424F-A17E-EFAE16EF5EEE}" type="presParOf" srcId="{F6584F95-E37C-4A8F-A011-A42EEA9B40B4}" destId="{6F83B9FB-4304-4EF9-898A-F306EEAFA577}" srcOrd="0" destOrd="0" presId="urn:microsoft.com/office/officeart/2005/8/layout/vProcess5"/>
    <dgm:cxn modelId="{B8A771E7-389C-4BA3-A3D9-1F8E8147A038}" type="presParOf" srcId="{F6584F95-E37C-4A8F-A011-A42EEA9B40B4}" destId="{B1B72DCF-04F6-4DFD-B074-942136E4DE77}" srcOrd="1" destOrd="0" presId="urn:microsoft.com/office/officeart/2005/8/layout/vProcess5"/>
    <dgm:cxn modelId="{357BA245-9B8F-4277-BE0A-41B2DBD68FFA}" type="presOf" srcId="{EE0CAABF-26EB-4DD3-8ADE-A74DE0F6BAE0}" destId="{B1B72DCF-04F6-4DFD-B074-942136E4DE77}" srcOrd="0" destOrd="0" presId="urn:microsoft.com/office/officeart/2005/8/layout/vProcess5"/>
    <dgm:cxn modelId="{CD11CD09-B8EB-45D6-A41C-C19387C435B8}" type="presParOf" srcId="{F6584F95-E37C-4A8F-A011-A42EEA9B40B4}" destId="{EE932696-9E4A-4F42-B064-8D41E1D4CC61}" srcOrd="2" destOrd="0" presId="urn:microsoft.com/office/officeart/2005/8/layout/vProcess5"/>
    <dgm:cxn modelId="{6D60533E-2E22-4541-A11A-1F618F19BE02}" type="presOf" srcId="{5780DD64-5730-4E45-9898-7985818C2F10}" destId="{EE932696-9E4A-4F42-B064-8D41E1D4CC61}" srcOrd="0" destOrd="0" presId="urn:microsoft.com/office/officeart/2005/8/layout/vProcess5"/>
    <dgm:cxn modelId="{604EE65B-20B0-47B8-AE76-E632133C8B5C}" type="presParOf" srcId="{F6584F95-E37C-4A8F-A011-A42EEA9B40B4}" destId="{6B3EF481-7308-4BEE-B49F-E377BB3238C9}" srcOrd="3" destOrd="0" presId="urn:microsoft.com/office/officeart/2005/8/layout/vProcess5"/>
    <dgm:cxn modelId="{B02B378B-235B-47BC-A1F3-B2803E52BF5C}" type="presOf" srcId="{5ECF7DA2-9AE5-4AD4-A8CD-A8DB7B804438}" destId="{6B3EF481-7308-4BEE-B49F-E377BB3238C9}" srcOrd="0" destOrd="0" presId="urn:microsoft.com/office/officeart/2005/8/layout/vProcess5"/>
    <dgm:cxn modelId="{B895773B-B5F2-4074-84B3-1BA2E327602A}" type="presParOf" srcId="{F6584F95-E37C-4A8F-A011-A42EEA9B40B4}" destId="{98F97AB6-BB56-46CB-BED9-9F6C68324BF5}" srcOrd="4" destOrd="0" presId="urn:microsoft.com/office/officeart/2005/8/layout/vProcess5"/>
    <dgm:cxn modelId="{85B6E9BF-04A2-4F65-83BA-24D4E3ED0AB6}" type="presOf" srcId="{B262A62B-595F-4255-8384-D2DEEC9630B8}" destId="{98F97AB6-BB56-46CB-BED9-9F6C68324BF5}" srcOrd="0" destOrd="0" presId="urn:microsoft.com/office/officeart/2005/8/layout/vProcess5"/>
    <dgm:cxn modelId="{84278699-A440-4D34-82C3-85FC94820D3A}" type="presParOf" srcId="{F6584F95-E37C-4A8F-A011-A42EEA9B40B4}" destId="{CE8874D4-44A5-416D-B1BC-EA9153406C3C}" srcOrd="5" destOrd="0" presId="urn:microsoft.com/office/officeart/2005/8/layout/vProcess5"/>
    <dgm:cxn modelId="{F6931328-B66D-43DD-981A-5CF59063E93B}" type="presOf" srcId="{99645D87-1834-4108-BDB5-3CEC6A151472}" destId="{CE8874D4-44A5-416D-B1BC-EA9153406C3C}" srcOrd="0" destOrd="0" presId="urn:microsoft.com/office/officeart/2005/8/layout/vProcess5"/>
    <dgm:cxn modelId="{363B85C7-A31F-414A-ACFD-8CDA95D51A27}" type="presParOf" srcId="{F6584F95-E37C-4A8F-A011-A42EEA9B40B4}" destId="{2E8B903B-7042-4285-9240-3570AB02E5F2}" srcOrd="6" destOrd="0" presId="urn:microsoft.com/office/officeart/2005/8/layout/vProcess5"/>
    <dgm:cxn modelId="{1866CA48-D894-44AF-92F4-F60868349A58}" type="presOf" srcId="{F910870D-2384-4C06-80E5-A03A8DF076F6}" destId="{2E8B903B-7042-4285-9240-3570AB02E5F2}" srcOrd="0" destOrd="0" presId="urn:microsoft.com/office/officeart/2005/8/layout/vProcess5"/>
    <dgm:cxn modelId="{D8E63715-6CFD-41D6-885F-85D00EF73A04}" type="presParOf" srcId="{F6584F95-E37C-4A8F-A011-A42EEA9B40B4}" destId="{357BC806-8BD9-4B92-8CBF-7C437A2C2CF9}" srcOrd="7" destOrd="0" presId="urn:microsoft.com/office/officeart/2005/8/layout/vProcess5"/>
    <dgm:cxn modelId="{30B2523C-6418-4E07-B757-2A2C6F053CDC}" type="presOf" srcId="{1A8BCC48-DAD3-4F6D-B057-4A0197BE7C18}" destId="{357BC806-8BD9-4B92-8CBF-7C437A2C2CF9}" srcOrd="0" destOrd="0" presId="urn:microsoft.com/office/officeart/2005/8/layout/vProcess5"/>
    <dgm:cxn modelId="{62ED3358-D7C3-4309-815A-EFE982558F39}" type="presParOf" srcId="{F6584F95-E37C-4A8F-A011-A42EEA9B40B4}" destId="{FA693CD1-7AAC-4529-8AEB-85606BED5E28}" srcOrd="8" destOrd="0" presId="urn:microsoft.com/office/officeart/2005/8/layout/vProcess5"/>
    <dgm:cxn modelId="{43E75E89-AFB4-421A-8127-7D15436ABC5B}" type="presOf" srcId="{EE0CAABF-26EB-4DD3-8ADE-A74DE0F6BAE0}" destId="{FA693CD1-7AAC-4529-8AEB-85606BED5E28}" srcOrd="1" destOrd="0" presId="urn:microsoft.com/office/officeart/2005/8/layout/vProcess5"/>
    <dgm:cxn modelId="{EECBF978-C813-42D5-8B98-BA0C4E475953}" type="presParOf" srcId="{F6584F95-E37C-4A8F-A011-A42EEA9B40B4}" destId="{71573D90-DDC4-4720-A5E7-1D15BA70B11A}" srcOrd="9" destOrd="0" presId="urn:microsoft.com/office/officeart/2005/8/layout/vProcess5"/>
    <dgm:cxn modelId="{7317F951-487E-4334-8B40-16A4136EBE93}" type="presOf" srcId="{5780DD64-5730-4E45-9898-7985818C2F10}" destId="{71573D90-DDC4-4720-A5E7-1D15BA70B11A}" srcOrd="1" destOrd="0" presId="urn:microsoft.com/office/officeart/2005/8/layout/vProcess5"/>
    <dgm:cxn modelId="{B8C4F274-E4CA-4CBD-AD80-C799B8502D72}" type="presParOf" srcId="{F6584F95-E37C-4A8F-A011-A42EEA9B40B4}" destId="{9733AAF4-F5AF-49ED-83CA-566655122C33}" srcOrd="10" destOrd="0" presId="urn:microsoft.com/office/officeart/2005/8/layout/vProcess5"/>
    <dgm:cxn modelId="{D8EC20DF-EC86-47CB-B254-7B8B42DEE754}" type="presOf" srcId="{5ECF7DA2-9AE5-4AD4-A8CD-A8DB7B804438}" destId="{9733AAF4-F5AF-49ED-83CA-566655122C33}" srcOrd="1" destOrd="0" presId="urn:microsoft.com/office/officeart/2005/8/layout/vProcess5"/>
    <dgm:cxn modelId="{88A92D5A-89DE-4BAF-86CA-900A52E1C43C}" type="presParOf" srcId="{F6584F95-E37C-4A8F-A011-A42EEA9B40B4}" destId="{4077DE6F-0450-444E-B370-81533EF04AA6}" srcOrd="11" destOrd="0" presId="urn:microsoft.com/office/officeart/2005/8/layout/vProcess5"/>
    <dgm:cxn modelId="{6442CB5A-A120-4E79-9EF8-41AB79204C5B}" type="presOf" srcId="{B262A62B-595F-4255-8384-D2DEEC9630B8}" destId="{4077DE6F-0450-444E-B370-81533EF04AA6}" srcOrd="1" destOrd="0" presId="urn:microsoft.com/office/officeart/2005/8/layout/vProcess5"/>
  </dgm:cxnLst>
  <dgm:bg/>
  <dgm:whole/>
  <dgm:extLst>
    <a:ext uri="http://schemas.microsoft.com/office/drawing/2008/diagram">
      <dsp:dataModelExt xmlns:dsp="http://schemas.microsoft.com/office/drawing/2008/diagram" relId="rId2" minVer="http://schemas.openxmlformats.org/drawingml/2006/main"/>
    </a:ext>
  </dgm:extLst>
</dgm:dataModel>
</file>

<file path=ppt/diagrams/data8.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dgm:ptLst>
    <dgm:pt modelId="{96A754EE-F0BF-49F2-875B-F2691042978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9BB49E9-FAB7-4AB9-9E8E-209D73E96B3D}" type="parTrans" cxnId="{AB9C4D00-2CBB-4B66-9507-8EE23F87FAD3}">
      <dgm:prSet/>
      <dgm:spPr/>
      <dgm:t>
        <a:bodyPr/>
        <a:lstStyle/>
        <a:p>
          <a:endParaRPr lang="en-US"/>
        </a:p>
      </dgm:t>
    </dgm:pt>
    <dgm:pt modelId="{CF10C1F0-F1E1-40CE-A367-57FBCD05B32D}">
      <dgm:prSet/>
      <dgm:spPr>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a:r>
            <a:rPr lang="en-US"/>
            <a:t>Binary Crates: These are the executable crates that are produced after compiling Rust code. They can be executed directly from the command line.</a:t>
          </a:r>
        </a:p>
      </dgm:t>
    </dgm:pt>
    <dgm:pt modelId="{7444C8F9-0B2F-42D3-816A-2AD297551084}" type="sibTrans" cxnId="{AB9C4D00-2CBB-4B66-9507-8EE23F87FAD3}">
      <dgm:prSet/>
      <dgm:spPr/>
      <dgm:t>
        <a:bodyPr/>
        <a:lstStyle/>
        <a:p>
          <a:endParaRPr lang="en-US"/>
        </a:p>
      </dgm:t>
    </dgm:pt>
    <dgm:pt modelId="{A99A62E3-D3C2-4BE1-9799-1F2F69B0ED89}" type="parTrans" cxnId="{3608563C-FA24-44D1-8B3A-21E7FF6ED377}">
      <dgm:prSet/>
      <dgm:spPr/>
      <dgm:t>
        <a:bodyPr/>
        <a:lstStyle/>
        <a:p>
          <a:endParaRPr lang="en-US"/>
        </a:p>
      </dgm:t>
    </dgm:pt>
    <dgm:pt modelId="{F26DE5BF-245A-454D-AC22-B0C2A3B8D027}">
      <dgm:prSet/>
      <dgm:spPr>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a:r>
            <a:rPr lang="en-US"/>
            <a:t>Library Crates: These crates contain reusable code that can be used by other crates or projects. They do not produce executable files but can be imported as dependencies in other projects.</a:t>
          </a:r>
        </a:p>
      </dgm:t>
    </dgm:pt>
    <dgm:pt modelId="{D25403C0-07B3-4EF2-8D9C-D4F20EC1D4F1}" type="sibTrans" cxnId="{3608563C-FA24-44D1-8B3A-21E7FF6ED377}">
      <dgm:prSet/>
      <dgm:spPr/>
      <dgm:t>
        <a:bodyPr/>
        <a:lstStyle/>
        <a:p>
          <a:endParaRPr lang="en-US"/>
        </a:p>
      </dgm:t>
    </dgm:pt>
    <dgm:pt modelId="{107D2174-72C1-40F9-B05C-5DE5C708B161}" type="pres">
      <dgm:prSet presAssocID="{96A754EE-F0BF-49F2-875B-F26910429786}" presName="linear">
        <dgm:presLayoutVars>
          <dgm:animLvl val="lvl"/>
          <dgm:resizeHandles val="exact"/>
        </dgm:presLayoutVars>
      </dgm:prSet>
      <dgm:spPr/>
      <dgm:t>
        <a:bodyPr/>
        <a:lstStyle/>
        <a:p/>
      </dgm:t>
    </dgm:pt>
    <dgm:pt modelId="{A7B0737E-B845-4779-82C1-C4270D4371CC}" type="pres">
      <dgm:prSet presAssocID="{CF10C1F0-F1E1-40CE-A367-57FBCD05B32D}" presName="parentText" presStyleLbl="node1" presStyleCnt="2">
        <dgm:presLayoutVars>
          <dgm:chMax val="0"/>
          <dgm:bulletEnabled val="1"/>
        </dgm:presLayoutVars>
      </dgm:prSet>
      <dgm:spPr/>
      <dgm:t>
        <a:bodyPr/>
        <a:lstStyle/>
        <a:p/>
      </dgm:t>
    </dgm:pt>
    <dgm:pt modelId="{DF69875E-8975-42DC-89C7-FA731693C7BA}" type="pres">
      <dgm:prSet presAssocID="{7444C8F9-0B2F-42D3-816A-2AD297551084}" presName="spacer"/>
      <dgm:spPr/>
      <dgm:t>
        <a:bodyPr/>
        <a:lstStyle/>
        <a:p/>
      </dgm:t>
    </dgm:pt>
    <dgm:pt modelId="{278D7FFD-A408-4689-AF8E-1ABDC1FD7B54}" type="pres">
      <dgm:prSet presAssocID="{F26DE5BF-245A-454D-AC22-B0C2A3B8D027}" presName="parentText" presStyleLbl="node1" presStyleIdx="1" presStyleCnt="2">
        <dgm:presLayoutVars>
          <dgm:chMax val="0"/>
          <dgm:bulletEnabled val="1"/>
        </dgm:presLayoutVars>
      </dgm:prSet>
      <dgm:spPr/>
      <dgm:t>
        <a:bodyPr/>
        <a:lstStyle/>
        <a:p/>
      </dgm:t>
    </dgm:pt>
  </dgm:ptLst>
  <dgm:cxnLst>
    <dgm:cxn modelId="{AB9C4D00-2CBB-4B66-9507-8EE23F87FAD3}" srcId="{96A754EE-F0BF-49F2-875B-F26910429786}" destId="{CF10C1F0-F1E1-40CE-A367-57FBCD05B32D}" srcOrd="0" destOrd="0" parTransId="{F9BB49E9-FAB7-4AB9-9E8E-209D73E96B3D}" sibTransId="{7444C8F9-0B2F-42D3-816A-2AD297551084}"/>
    <dgm:cxn modelId="{3608563C-FA24-44D1-8B3A-21E7FF6ED377}" srcId="{96A754EE-F0BF-49F2-875B-F26910429786}" destId="{F26DE5BF-245A-454D-AC22-B0C2A3B8D027}" srcOrd="1" destOrd="0" parTransId="{A99A62E3-D3C2-4BE1-9799-1F2F69B0ED89}" sibTransId="{D25403C0-07B3-4EF2-8D9C-D4F20EC1D4F1}"/>
    <dgm:cxn modelId="{5EBFCDE6-C494-44DA-A36F-9C086B778AA1}" type="presOf" srcId="{96A754EE-F0BF-49F2-875B-F26910429786}" destId="{107D2174-72C1-40F9-B05C-5DE5C708B161}" srcOrd="0" destOrd="0" presId="urn:microsoft.com/office/officeart/2005/8/layout/vList2"/>
    <dgm:cxn modelId="{BAAA5C84-F9B5-4A38-A48C-01BFF8CD7555}" type="presParOf" srcId="{107D2174-72C1-40F9-B05C-5DE5C708B161}" destId="{A7B0737E-B845-4779-82C1-C4270D4371CC}" srcOrd="0" destOrd="0" presId="urn:microsoft.com/office/officeart/2005/8/layout/vList2"/>
    <dgm:cxn modelId="{3B22A87A-4C6A-4BC3-B27A-1D67F3B1CE45}" type="presOf" srcId="{CF10C1F0-F1E1-40CE-A367-57FBCD05B32D}" destId="{A7B0737E-B845-4779-82C1-C4270D4371CC}" srcOrd="0" destOrd="0" presId="urn:microsoft.com/office/officeart/2005/8/layout/vList2"/>
    <dgm:cxn modelId="{E0F05A89-88A7-463E-A696-F5191465E75A}" type="presParOf" srcId="{107D2174-72C1-40F9-B05C-5DE5C708B161}" destId="{DF69875E-8975-42DC-89C7-FA731693C7BA}" srcOrd="1" destOrd="0" presId="urn:microsoft.com/office/officeart/2005/8/layout/vList2"/>
    <dgm:cxn modelId="{BE3F27BE-1678-4568-B04F-248530039798}" type="presParOf" srcId="{107D2174-72C1-40F9-B05C-5DE5C708B161}" destId="{278D7FFD-A408-4689-AF8E-1ABDC1FD7B54}" srcOrd="2" destOrd="0" presId="urn:microsoft.com/office/officeart/2005/8/layout/vList2"/>
    <dgm:cxn modelId="{BEA5C080-258C-400C-82FE-CBCC4E11D219}" type="presOf" srcId="{F26DE5BF-245A-454D-AC22-B0C2A3B8D027}" destId="{278D7FFD-A408-4689-AF8E-1ABDC1FD7B54}" srcOrd="0" destOrd="0" presId="urn:microsoft.com/office/officeart/2005/8/layout/vList2"/>
  </dgm:cxnLst>
  <dgm:bg/>
  <dgm:whole/>
  <dgm:extLst>
    <a:ext uri="http://schemas.microsoft.com/office/drawing/2008/diagram">
      <dsp:dataModelExt xmlns:dsp="http://schemas.microsoft.com/office/drawing/2008/diagram" relId="rId2" minVer="http://schemas.openxmlformats.org/drawingml/2006/main"/>
    </a:ext>
  </dgm:extLst>
</dgm:dataModel>
</file>

<file path=ppt/diagrams/drawing1.xml><?xml version="1.0" encoding="utf-8"?>
<dsp:drawing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http://schemas.openxmlformats.org/presentationml/2006/main" xmlns:p14="http://schemas.microsoft.com/office/powerpoint/2010/main" xmlns:dsp="http://schemas.microsoft.com/office/drawing/2008/diagram">
  <dsp:spTree>
    <dsp:nvGrpSpPr>
      <dsp:cNvPr id="32" name=""/>
      <dsp:cNvGrpSpPr/>
    </dsp:nvGrpSpPr>
    <dsp:grpSpPr/>
    <dsp:sp modelId="{CECFA775-C372-4D86-8F62-B1DCCB75F8F4}">
      <dsp:nvSpPr>
        <dsp:cNvPr id="33" name=""/>
        <dsp:cNvSpPr/>
      </dsp:nvSpPr>
      <dsp:spPr>
        <a:xfrm>
          <a:off x="0" y="3349"/>
          <a:ext cx="9227388"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a:lstStyle/>
        <a:p/>
      </dsp:txBody>
    </dsp:sp>
    <dsp:sp modelId="{AF965661-CBA5-4396-B481-CB792AFEF4E2}">
      <dsp:nvSpPr>
        <dsp:cNvPr id="34" name=""/>
        <dsp:cNvSpPr/>
      </dsp:nvSpPr>
      <dsp:spPr>
        <a:xfrm>
          <a:off x="0" y="3349"/>
          <a:ext cx="9227388" cy="62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err="1">
              <a:latin typeface="Calibri"/>
              <a:cs typeface="Calibri"/>
            </a:rPr>
            <a:t>fn main() {</a:t>
          </a:r>
        </a:p>
      </dsp:txBody>
      <dsp:txXfrm>
        <a:off x="0" y="3349"/>
        <a:ext cx="9227388" cy="623054"/>
      </dsp:txXfrm>
    </dsp:sp>
    <dsp:sp modelId="{0E0EB76C-D108-4E1C-82C3-D586D5FF146D}">
      <dsp:nvSpPr>
        <dsp:cNvPr id="35" name=""/>
        <dsp:cNvSpPr/>
      </dsp:nvSpPr>
      <dsp:spPr>
        <a:xfrm>
          <a:off x="0" y="626404"/>
          <a:ext cx="9227388"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a:lstStyle/>
        <a:p/>
      </dsp:txBody>
    </dsp:sp>
    <dsp:sp modelId="{718957DA-7255-46B9-9A0D-84D3EBED7F40}">
      <dsp:nvSpPr>
        <dsp:cNvPr id="36" name=""/>
        <dsp:cNvSpPr/>
      </dsp:nvSpPr>
      <dsp:spPr>
        <a:xfrm>
          <a:off x="0" y="626404"/>
          <a:ext cx="9227388" cy="62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Calibri"/>
              <a:cs typeface="Calibri"/>
            </a:rPr>
            <a:t>let x = 5;</a:t>
          </a:r>
        </a:p>
      </dsp:txBody>
      <dsp:txXfrm>
        <a:off x="0" y="626404"/>
        <a:ext cx="9227388" cy="623054"/>
      </dsp:txXfrm>
    </dsp:sp>
    <dsp:sp modelId="{17CB6C68-CF0E-4C2B-A6AC-478B1B0C7CFB}">
      <dsp:nvSpPr>
        <dsp:cNvPr id="37" name=""/>
        <dsp:cNvSpPr/>
      </dsp:nvSpPr>
      <dsp:spPr>
        <a:xfrm>
          <a:off x="0" y="1249458"/>
          <a:ext cx="9227388"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a:lstStyle/>
        <a:p/>
      </dsp:txBody>
    </dsp:sp>
    <dsp:sp modelId="{F192F64F-2B72-4215-8519-BD23510E8EEB}">
      <dsp:nvSpPr>
        <dsp:cNvPr id="38" name=""/>
        <dsp:cNvSpPr/>
      </dsp:nvSpPr>
      <dsp:spPr>
        <a:xfrm>
          <a:off x="0" y="1249458"/>
          <a:ext cx="9227388" cy="62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Calibri"/>
              <a:cs typeface="Calibri"/>
            </a:rPr>
            <a:t>match x {</a:t>
          </a:r>
        </a:p>
      </dsp:txBody>
      <dsp:txXfrm>
        <a:off x="0" y="1249458"/>
        <a:ext cx="9227388" cy="623054"/>
      </dsp:txXfrm>
    </dsp:sp>
    <dsp:sp modelId="{E7A90BE6-2387-435D-BBB4-7DE9D0FCC5A0}">
      <dsp:nvSpPr>
        <dsp:cNvPr id="39" name=""/>
        <dsp:cNvSpPr/>
      </dsp:nvSpPr>
      <dsp:spPr>
        <a:xfrm>
          <a:off x="0" y="1872513"/>
          <a:ext cx="9227388"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a:lstStyle/>
        <a:p/>
      </dsp:txBody>
    </dsp:sp>
    <dsp:sp modelId="{E1C408D3-F85F-4C6C-A9CD-D9CE79B51323}">
      <dsp:nvSpPr>
        <dsp:cNvPr id="40" name=""/>
        <dsp:cNvSpPr/>
      </dsp:nvSpPr>
      <dsp:spPr>
        <a:xfrm>
          <a:off x="0" y="1872513"/>
          <a:ext cx="9227388" cy="62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Calibri"/>
              <a:cs typeface="Calibri"/>
            </a:rPr>
            <a:t>1 =&gt; println!("one"),</a:t>
          </a:r>
        </a:p>
      </dsp:txBody>
      <dsp:txXfrm>
        <a:off x="0" y="1872513"/>
        <a:ext cx="9227388" cy="623054"/>
      </dsp:txXfrm>
    </dsp:sp>
    <dsp:sp modelId="{76ADEB16-437D-4DB5-A833-A96E9CF1D19A}">
      <dsp:nvSpPr>
        <dsp:cNvPr id="41" name=""/>
        <dsp:cNvSpPr/>
      </dsp:nvSpPr>
      <dsp:spPr>
        <a:xfrm>
          <a:off x="0" y="2495567"/>
          <a:ext cx="9227388"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a:lstStyle/>
        <a:p/>
      </dsp:txBody>
    </dsp:sp>
    <dsp:sp modelId="{7D799A0C-EDDD-4EDB-9E8A-3B03F9E309DB}">
      <dsp:nvSpPr>
        <dsp:cNvPr id="42" name=""/>
        <dsp:cNvSpPr/>
      </dsp:nvSpPr>
      <dsp:spPr>
        <a:xfrm>
          <a:off x="0" y="2495567"/>
          <a:ext cx="9227388" cy="62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Calibri"/>
              <a:cs typeface="Calibri"/>
            </a:rPr>
            <a:t>2 =&gt; println!("two"),</a:t>
          </a:r>
        </a:p>
      </dsp:txBody>
      <dsp:txXfrm>
        <a:off x="0" y="2495567"/>
        <a:ext cx="9227388" cy="623054"/>
      </dsp:txXfrm>
    </dsp:sp>
    <dsp:sp modelId="{A258CE9C-5C59-4939-B817-FBCEBDE41ACE}">
      <dsp:nvSpPr>
        <dsp:cNvPr id="43" name=""/>
        <dsp:cNvSpPr/>
      </dsp:nvSpPr>
      <dsp:spPr>
        <a:xfrm>
          <a:off x="0" y="3118622"/>
          <a:ext cx="9227388"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a:lstStyle/>
        <a:p/>
      </dsp:txBody>
    </dsp:sp>
    <dsp:sp modelId="{7A876B53-C1EF-4331-B6E8-11FCCA61EF31}">
      <dsp:nvSpPr>
        <dsp:cNvPr id="44" name=""/>
        <dsp:cNvSpPr/>
      </dsp:nvSpPr>
      <dsp:spPr>
        <a:xfrm>
          <a:off x="0" y="3118622"/>
          <a:ext cx="9227388" cy="62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Calibri"/>
              <a:cs typeface="Calibri"/>
            </a:rPr>
            <a:t>3 =&gt; println!("three"),</a:t>
          </a:r>
        </a:p>
      </dsp:txBody>
      <dsp:txXfrm>
        <a:off x="0" y="3118622"/>
        <a:ext cx="9227388" cy="623054"/>
      </dsp:txXfrm>
    </dsp:sp>
    <dsp:sp modelId="{B35C756D-EDDD-424F-B06C-905C486091AE}">
      <dsp:nvSpPr>
        <dsp:cNvPr id="45" name=""/>
        <dsp:cNvSpPr/>
      </dsp:nvSpPr>
      <dsp:spPr>
        <a:xfrm>
          <a:off x="0" y="3741676"/>
          <a:ext cx="9227388"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a:lstStyle/>
        <a:p/>
      </dsp:txBody>
    </dsp:sp>
    <dsp:sp modelId="{577E2B49-0A28-4965-8A30-110503156913}">
      <dsp:nvSpPr>
        <dsp:cNvPr id="46" name=""/>
        <dsp:cNvSpPr/>
      </dsp:nvSpPr>
      <dsp:spPr>
        <a:xfrm>
          <a:off x="0" y="3741676"/>
          <a:ext cx="9227388" cy="62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Calibri"/>
              <a:cs typeface="Calibri"/>
            </a:rPr>
            <a:t>4 =&gt; println!("four"),</a:t>
          </a:r>
        </a:p>
      </dsp:txBody>
      <dsp:txXfrm>
        <a:off x="0" y="3741676"/>
        <a:ext cx="9227388" cy="623054"/>
      </dsp:txXfrm>
    </dsp:sp>
    <dsp:sp modelId="{3F5B5447-A5A8-4971-9042-6A6732726369}">
      <dsp:nvSpPr>
        <dsp:cNvPr id="47" name=""/>
        <dsp:cNvSpPr/>
      </dsp:nvSpPr>
      <dsp:spPr>
        <a:xfrm>
          <a:off x="0" y="4364731"/>
          <a:ext cx="9227388"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a:lstStyle/>
        <a:p/>
      </dsp:txBody>
    </dsp:sp>
    <dsp:sp modelId="{59F29494-72A7-46D5-8F4E-E48F93E9B2C8}">
      <dsp:nvSpPr>
        <dsp:cNvPr id="48" name=""/>
        <dsp:cNvSpPr/>
      </dsp:nvSpPr>
      <dsp:spPr>
        <a:xfrm>
          <a:off x="0" y="4364731"/>
          <a:ext cx="9227388" cy="62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Calibri"/>
              <a:cs typeface="Calibri"/>
            </a:rPr>
            <a:t>5 =&gt; println!("five"),</a:t>
          </a:r>
        </a:p>
      </dsp:txBody>
      <dsp:txXfrm>
        <a:off x="0" y="4364731"/>
        <a:ext cx="9227388" cy="623054"/>
      </dsp:txXfrm>
    </dsp:sp>
    <dsp:sp modelId="{E950254C-3FD6-4C08-9BCA-14519B75EDF3}">
      <dsp:nvSpPr>
        <dsp:cNvPr id="49" name=""/>
        <dsp:cNvSpPr/>
      </dsp:nvSpPr>
      <dsp:spPr>
        <a:xfrm>
          <a:off x="0" y="4987785"/>
          <a:ext cx="9227388"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a:lstStyle/>
        <a:p/>
      </dsp:txBody>
    </dsp:sp>
    <dsp:sp modelId="{A0D5B8C7-5380-4FB7-93D3-94659BCEC6DB}">
      <dsp:nvSpPr>
        <dsp:cNvPr id="50" name=""/>
        <dsp:cNvSpPr/>
      </dsp:nvSpPr>
      <dsp:spPr>
        <a:xfrm>
          <a:off x="0" y="4987785"/>
          <a:ext cx="9227388" cy="62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Calibri"/>
              <a:cs typeface="Calibri"/>
            </a:rPr>
            <a:t>_ =&gt; println!("something else"),</a:t>
          </a:r>
        </a:p>
      </dsp:txBody>
      <dsp:txXfrm>
        <a:off x="0" y="4987785"/>
        <a:ext cx="9227388" cy="623054"/>
      </dsp:txXfrm>
    </dsp:sp>
    <dsp:sp modelId="{55A6FDFC-36CA-4593-9829-66D3FB978D3A}">
      <dsp:nvSpPr>
        <dsp:cNvPr id="51" name=""/>
        <dsp:cNvSpPr/>
      </dsp:nvSpPr>
      <dsp:spPr>
        <a:xfrm>
          <a:off x="0" y="5610840"/>
          <a:ext cx="9227388"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a:lstStyle/>
        <a:p/>
      </dsp:txBody>
    </dsp:sp>
    <dsp:sp modelId="{F11DD419-DD15-49A7-BBC5-8B6F95C85C8C}">
      <dsp:nvSpPr>
        <dsp:cNvPr id="52" name=""/>
        <dsp:cNvSpPr/>
      </dsp:nvSpPr>
      <dsp:spPr>
        <a:xfrm>
          <a:off x="0" y="5610840"/>
          <a:ext cx="9227388" cy="62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Calibri"/>
              <a:cs typeface="Calibri"/>
            </a:rPr>
            <a:t>}</a:t>
          </a:r>
        </a:p>
      </dsp:txBody>
      <dsp:txXfrm>
        <a:off x="0" y="5610840"/>
        <a:ext cx="9227388" cy="623054"/>
      </dsp:txXfrm>
    </dsp:sp>
    <dsp:sp modelId="{5D8BD55D-EA25-447D-B098-8563BE7F50F0}">
      <dsp:nvSpPr>
        <dsp:cNvPr id="53" name=""/>
        <dsp:cNvSpPr/>
      </dsp:nvSpPr>
      <dsp:spPr>
        <a:xfrm>
          <a:off x="0" y="6233894"/>
          <a:ext cx="9227388"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a:lstStyle/>
        <a:p/>
      </dsp:txBody>
    </dsp:sp>
    <dsp:sp modelId="{74B368CE-99C4-46F6-B5C9-06AD87BFEA41}">
      <dsp:nvSpPr>
        <dsp:cNvPr id="54" name=""/>
        <dsp:cNvSpPr/>
      </dsp:nvSpPr>
      <dsp:spPr>
        <a:xfrm>
          <a:off x="0" y="6233894"/>
          <a:ext cx="9227388" cy="62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Calibri"/>
              <a:cs typeface="Calibri"/>
            </a:rPr>
            <a:t>}</a:t>
          </a:r>
        </a:p>
      </dsp:txBody>
      <dsp:txXfrm>
        <a:off x="0" y="6233894"/>
        <a:ext cx="9227388" cy="623054"/>
      </dsp:txXfrm>
    </dsp:sp>
  </dsp:spTree>
</dsp:drawing>
</file>

<file path=ppt/diagrams/drawing2.xml><?xml version="1.0" encoding="utf-8"?>
<dsp:drawing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http://schemas.openxmlformats.org/presentationml/2006/main" xmlns:p14="http://schemas.microsoft.com/office/powerpoint/2010/main" xmlns:dsp="http://schemas.microsoft.com/office/drawing/2008/diagram">
  <dsp:spTree>
    <dsp:nvGrpSpPr>
      <dsp:cNvPr id="389" name=""/>
      <dsp:cNvGrpSpPr/>
    </dsp:nvGrpSpPr>
    <dsp:grpSpPr/>
    <dsp:sp modelId="{4668E26D-906B-4C24-BEF6-1CEAE43BB0D8}">
      <dsp:nvSpPr>
        <dsp:cNvPr id="390" name=""/>
        <dsp:cNvSpPr/>
      </dsp:nvSpPr>
      <dsp:spPr>
        <a:xfrm>
          <a:off x="0" y="0"/>
          <a:ext cx="6437868" cy="11986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t>1</a:t>
          </a:r>
          <a:r>
            <a:rPr lang="en-US" sz="2800" b="0" i="0" u="none" kern="1200">
              <a:latin typeface="Corbel" panose="020b0503020204020204"/>
              <a:ea typeface="Calibri"/>
              <a:cs typeface="Calibri"/>
            </a:rPr>
            <a:t>.High performance while ensuring memory safety</a:t>
          </a:r>
        </a:p>
      </dsp:txBody>
      <dsp:txXfrm>
        <a:off x="35106" y="35106"/>
        <a:ext cx="5004223" cy="1128410"/>
      </dsp:txXfrm>
    </dsp:sp>
    <dsp:sp modelId="{24990F58-1705-4254-902E-724742C7B5C8}">
      <dsp:nvSpPr>
        <dsp:cNvPr id="391" name=""/>
        <dsp:cNvSpPr/>
      </dsp:nvSpPr>
      <dsp:spPr>
        <a:xfrm>
          <a:off x="480749" y="1365098"/>
          <a:ext cx="6437868" cy="11986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b="0" i="0" u="none" kern="1200">
              <a:latin typeface="Corbel" panose="020b0503020204020204"/>
              <a:ea typeface="Calibri"/>
              <a:cs typeface="Calibri"/>
            </a:rPr>
            <a:t>2.Support for concurrent programming</a:t>
          </a:r>
        </a:p>
      </dsp:txBody>
      <dsp:txXfrm>
        <a:off x="515855" y="1400204"/>
        <a:ext cx="5107801" cy="1128410"/>
      </dsp:txXfrm>
    </dsp:sp>
    <dsp:sp modelId="{126058A2-508F-4F60-834D-8E6EC8F2673B}">
      <dsp:nvSpPr>
        <dsp:cNvPr id="392" name=""/>
        <dsp:cNvSpPr/>
      </dsp:nvSpPr>
      <dsp:spPr>
        <a:xfrm>
          <a:off x="961499" y="2730196"/>
          <a:ext cx="6437868" cy="11986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b="0" i="0" u="none" kern="1200">
              <a:latin typeface="Corbel" panose="020b0503020204020204"/>
              <a:ea typeface="Calibri"/>
              <a:cs typeface="Calibri"/>
            </a:rPr>
            <a:t>3.The growing number of Rust packages at crates.io repository</a:t>
          </a:r>
        </a:p>
      </dsp:txBody>
      <dsp:txXfrm>
        <a:off x="996605" y="2765302"/>
        <a:ext cx="5107801" cy="1128410"/>
      </dsp:txXfrm>
    </dsp:sp>
    <dsp:sp modelId="{BCBE21CB-C4B5-4CA3-867D-91DC81E88232}">
      <dsp:nvSpPr>
        <dsp:cNvPr id="393" name=""/>
        <dsp:cNvSpPr/>
      </dsp:nvSpPr>
      <dsp:spPr>
        <a:xfrm>
          <a:off x="1442249" y="4095294"/>
          <a:ext cx="6437868" cy="11986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b="0" i="0" u="none" kern="1200">
              <a:latin typeface="Corbel" panose="020b0503020204020204"/>
              <a:ea typeface="Calibri"/>
              <a:cs typeface="Calibri"/>
            </a:rPr>
            <a:t>4.A vibrant community driving the development of the language</a:t>
          </a:r>
        </a:p>
      </dsp:txBody>
      <dsp:txXfrm>
        <a:off x="1477355" y="4130400"/>
        <a:ext cx="5107801" cy="1128410"/>
      </dsp:txXfrm>
    </dsp:sp>
    <dsp:sp modelId="{B489CE1A-656E-43B6-BD9A-6CD62E7BFE68}">
      <dsp:nvSpPr>
        <dsp:cNvPr id="394" name=""/>
        <dsp:cNvSpPr/>
      </dsp:nvSpPr>
      <dsp:spPr>
        <a:xfrm>
          <a:off x="1922999" y="5460392"/>
          <a:ext cx="6437868" cy="119862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b="0" i="0" u="none" kern="1200">
              <a:latin typeface="Corbel" panose="020b0503020204020204"/>
              <a:ea typeface="Calibri"/>
              <a:cs typeface="Calibri"/>
            </a:rPr>
            <a:t>5.Backwards compatibility and stability ensured</a:t>
          </a:r>
        </a:p>
      </dsp:txBody>
      <dsp:txXfrm>
        <a:off x="1958105" y="5495498"/>
        <a:ext cx="5107801" cy="1128410"/>
      </dsp:txXfrm>
    </dsp:sp>
    <dsp:sp modelId="{7F01824C-8633-4349-B805-1B6C614A0039}">
      <dsp:nvSpPr>
        <dsp:cNvPr id="395" name=""/>
        <dsp:cNvSpPr/>
      </dsp:nvSpPr>
      <dsp:spPr>
        <a:xfrm>
          <a:off x="5658763" y="875660"/>
          <a:ext cx="779104" cy="779104"/>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834061" y="875660"/>
        <a:ext cx="428508" cy="586276"/>
      </dsp:txXfrm>
    </dsp:sp>
    <dsp:sp modelId="{642156CA-AA31-49F6-8B9E-E5A245883229}">
      <dsp:nvSpPr>
        <dsp:cNvPr id="396" name=""/>
        <dsp:cNvSpPr/>
      </dsp:nvSpPr>
      <dsp:spPr>
        <a:xfrm>
          <a:off x="6139513" y="2240758"/>
          <a:ext cx="779104" cy="779104"/>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6314811" y="2240758"/>
        <a:ext cx="428508" cy="586276"/>
      </dsp:txXfrm>
    </dsp:sp>
    <dsp:sp modelId="{703EF5CD-29A9-4D9B-B960-892322EBC9EE}">
      <dsp:nvSpPr>
        <dsp:cNvPr id="397" name=""/>
        <dsp:cNvSpPr/>
      </dsp:nvSpPr>
      <dsp:spPr>
        <a:xfrm>
          <a:off x="6620263" y="3585879"/>
          <a:ext cx="779104" cy="779104"/>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6795561" y="3585879"/>
        <a:ext cx="428508" cy="586276"/>
      </dsp:txXfrm>
    </dsp:sp>
    <dsp:sp modelId="{3D70790A-79BB-4B34-8112-5FA031D15A76}">
      <dsp:nvSpPr>
        <dsp:cNvPr id="398" name=""/>
        <dsp:cNvSpPr/>
      </dsp:nvSpPr>
      <dsp:spPr>
        <a:xfrm>
          <a:off x="7101013" y="4964295"/>
          <a:ext cx="779104" cy="779104"/>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276311" y="4964295"/>
        <a:ext cx="428508" cy="586276"/>
      </dsp:txXfrm>
    </dsp:sp>
  </dsp:spTree>
</dsp:drawing>
</file>

<file path=ppt/diagrams/drawing3.xml><?xml version="1.0" encoding="utf-8"?>
<dsp:drawing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http://schemas.openxmlformats.org/presentationml/2006/main" xmlns:p14="http://schemas.microsoft.com/office/powerpoint/2010/main" xmlns:dsp="http://schemas.microsoft.com/office/drawing/2008/diagram">
  <dsp:spTree>
    <dsp:nvGrpSpPr>
      <dsp:cNvPr id="30" name=""/>
      <dsp:cNvGrpSpPr/>
    </dsp:nvGrpSpPr>
    <dsp:grpSpPr/>
    <dsp:sp modelId="{814EC1FC-9575-4197-811C-9EFBB1D2EEF5}">
      <dsp:nvSpPr>
        <dsp:cNvPr id="31" name=""/>
        <dsp:cNvSpPr/>
      </dsp:nvSpPr>
      <dsp:spPr>
        <a:xfrm>
          <a:off x="0" y="406499"/>
          <a:ext cx="7728267" cy="1319175"/>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b="1" kern="1200" err="1"/>
            <a:t>fn main() {</a:t>
          </a:r>
          <a:endParaRPr lang="en-US" sz="5500" kern="1200"/>
        </a:p>
      </dsp:txBody>
      <dsp:txXfrm>
        <a:off x="64397" y="470896"/>
        <a:ext cx="7599473" cy="1190381"/>
      </dsp:txXfrm>
    </dsp:sp>
    <dsp:sp modelId="{D6ED5EAA-3B81-4595-8E6B-A1AAE9C45002}">
      <dsp:nvSpPr>
        <dsp:cNvPr id="32" name=""/>
        <dsp:cNvSpPr/>
      </dsp:nvSpPr>
      <dsp:spPr>
        <a:xfrm>
          <a:off x="0" y="1884074"/>
          <a:ext cx="7728267" cy="1319175"/>
        </a:xfrm>
        <a:prstGeom prst="roundRect">
          <a:avLst/>
        </a:prstGeom>
        <a:solidFill>
          <a:schemeClr val="accent5">
            <a:hueOff val="-419932"/>
            <a:satOff val="22824"/>
            <a:lumOff val="-42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b="1" kern="1200" err="1"/>
            <a:t>println!("Hello,world!");</a:t>
          </a:r>
          <a:endParaRPr lang="en-US" sz="5500" kern="1200"/>
        </a:p>
      </dsp:txBody>
      <dsp:txXfrm>
        <a:off x="64397" y="1948471"/>
        <a:ext cx="7599473" cy="1190381"/>
      </dsp:txXfrm>
    </dsp:sp>
    <dsp:sp modelId="{78AA515E-B8E5-4039-8471-6D49CC6271D3}">
      <dsp:nvSpPr>
        <dsp:cNvPr id="33" name=""/>
        <dsp:cNvSpPr/>
      </dsp:nvSpPr>
      <dsp:spPr>
        <a:xfrm>
          <a:off x="0" y="3361649"/>
          <a:ext cx="7728267" cy="1319175"/>
        </a:xfrm>
        <a:prstGeom prst="roundRect">
          <a:avLst/>
        </a:prstGeom>
        <a:solidFill>
          <a:schemeClr val="accent5">
            <a:hueOff val="-839865"/>
            <a:satOff val="45647"/>
            <a:lumOff val="-843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b="1" kern="1200"/>
            <a:t>}</a:t>
          </a:r>
          <a:endParaRPr lang="en-US" sz="5500" kern="1200"/>
        </a:p>
      </dsp:txBody>
      <dsp:txXfrm>
        <a:off x="64397" y="3426046"/>
        <a:ext cx="7599473" cy="1190381"/>
      </dsp:txXfrm>
    </dsp:sp>
  </dsp:spTree>
</dsp:drawing>
</file>

<file path=ppt/diagrams/drawing4.xml><?xml version="1.0" encoding="utf-8"?>
<dsp:drawing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http://schemas.openxmlformats.org/presentationml/2006/main" xmlns:p14="http://schemas.microsoft.com/office/powerpoint/2010/main" xmlns:dsp="http://schemas.microsoft.com/office/drawing/2008/diagram">
  <dsp:spTree>
    <dsp:nvGrpSpPr>
      <dsp:cNvPr id="12" name=""/>
      <dsp:cNvGrpSpPr/>
    </dsp:nvGrpSpPr>
    <dsp:grpSpPr/>
    <dsp:sp modelId="{16181B0B-0188-426A-B92C-C5B972D736A7}">
      <dsp:nvSpPr>
        <dsp:cNvPr id="13" name=""/>
        <dsp:cNvSpPr/>
      </dsp:nvSpPr>
      <dsp:spPr>
        <a:xfrm>
          <a:off x="1251" y="5835"/>
          <a:ext cx="4391693" cy="27887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a:lstStyle/>
        <a:p/>
      </dsp:txBody>
    </dsp:sp>
    <dsp:sp modelId="{31E95079-8E0F-4302-A00F-9C39ABA296A3}">
      <dsp:nvSpPr>
        <dsp:cNvPr id="14" name=""/>
        <dsp:cNvSpPr/>
      </dsp:nvSpPr>
      <dsp:spPr>
        <a:xfrm>
          <a:off x="489217" y="469403"/>
          <a:ext cx="4391693" cy="27887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 - Line Comment</a:t>
          </a:r>
        </a:p>
      </dsp:txBody>
      <dsp:txXfrm>
        <a:off x="570896" y="551082"/>
        <a:ext cx="4228335" cy="2625367"/>
      </dsp:txXfrm>
    </dsp:sp>
    <dsp:sp modelId="{06948E55-F2FF-4A38-BC34-0766FC36D56C}">
      <dsp:nvSpPr>
        <dsp:cNvPr id="15" name=""/>
        <dsp:cNvSpPr/>
      </dsp:nvSpPr>
      <dsp:spPr>
        <a:xfrm>
          <a:off x="5368876" y="5835"/>
          <a:ext cx="4391693" cy="27887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a:lstStyle/>
        <a:p/>
      </dsp:txBody>
    </dsp:sp>
    <dsp:sp modelId="{E1602511-201B-443F-954C-0B8CD4B7B6CB}">
      <dsp:nvSpPr>
        <dsp:cNvPr id="16" name=""/>
        <dsp:cNvSpPr/>
      </dsp:nvSpPr>
      <dsp:spPr>
        <a:xfrm>
          <a:off x="5856842" y="469403"/>
          <a:ext cx="4391693" cy="27887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 - Block Comment</a:t>
          </a:r>
        </a:p>
      </dsp:txBody>
      <dsp:txXfrm>
        <a:off x="5938521" y="551082"/>
        <a:ext cx="4228335" cy="2625367"/>
      </dsp:txXfrm>
    </dsp:sp>
  </dsp:spTree>
</dsp:drawing>
</file>

<file path=ppt/diagrams/drawing5.xml><?xml version="1.0" encoding="utf-8"?>
<dsp:drawing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http://schemas.openxmlformats.org/presentationml/2006/main" xmlns:p14="http://schemas.microsoft.com/office/powerpoint/2010/main" xmlns:dsp="http://schemas.microsoft.com/office/drawing/2008/diagram">
  <dsp:spTree>
    <dsp:nvGrpSpPr>
      <dsp:cNvPr id="30" name=""/>
      <dsp:cNvGrpSpPr/>
    </dsp:nvGrpSpPr>
    <dsp:grpSpPr/>
    <dsp:sp modelId="{9DCC9353-331F-49F2-B692-D485AD1DE2E9}">
      <dsp:nvSpPr>
        <dsp:cNvPr id="31" name=""/>
        <dsp:cNvSpPr/>
      </dsp:nvSpPr>
      <dsp:spPr>
        <a:xfrm>
          <a:off x="0" y="0"/>
          <a:ext cx="9489056" cy="132846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Calibri"/>
              <a:cs typeface="Calibri"/>
            </a:rPr>
            <a:t>Trait Interface: Traits are used to define a set of methods that can be implemented by different types. Traits are similar to interfaces in other programming languages.</a:t>
          </a:r>
        </a:p>
      </dsp:txBody>
      <dsp:txXfrm>
        <a:off x="38909" y="38909"/>
        <a:ext cx="7943281" cy="1250649"/>
      </dsp:txXfrm>
    </dsp:sp>
    <dsp:sp modelId="{CA26DFBD-B462-4F60-BDDD-C0474C673DD5}">
      <dsp:nvSpPr>
        <dsp:cNvPr id="32" name=""/>
        <dsp:cNvSpPr/>
      </dsp:nvSpPr>
      <dsp:spPr>
        <a:xfrm>
          <a:off x="794708" y="1570007"/>
          <a:ext cx="9489056" cy="132846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Calibri"/>
              <a:cs typeface="Calibri"/>
            </a:rPr>
            <a:t>Struct Interface: Structs are used to define complex data structures that can be used as a data interface between different parts of the program.</a:t>
          </a:r>
        </a:p>
      </dsp:txBody>
      <dsp:txXfrm>
        <a:off x="833617" y="1608916"/>
        <a:ext cx="7753025" cy="1250649"/>
      </dsp:txXfrm>
    </dsp:sp>
    <dsp:sp modelId="{6800F0AC-AF0F-44D1-B14D-2DCE12C86D8D}">
      <dsp:nvSpPr>
        <dsp:cNvPr id="33" name=""/>
        <dsp:cNvSpPr/>
      </dsp:nvSpPr>
      <dsp:spPr>
        <a:xfrm>
          <a:off x="1577555" y="3140014"/>
          <a:ext cx="9489056" cy="132846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Calibri"/>
              <a:cs typeface="Calibri"/>
            </a:rPr>
            <a:t>Function Interface: Functions in Rust can be used as an interface to perform a specific task or operation.</a:t>
          </a:r>
        </a:p>
      </dsp:txBody>
      <dsp:txXfrm>
        <a:off x="1616464" y="3178923"/>
        <a:ext cx="7764886" cy="1250649"/>
      </dsp:txXfrm>
    </dsp:sp>
    <dsp:sp modelId="{87AC00C4-5FDD-459D-8EC5-0C1DFEBA6410}">
      <dsp:nvSpPr>
        <dsp:cNvPr id="34" name=""/>
        <dsp:cNvSpPr/>
      </dsp:nvSpPr>
      <dsp:spPr>
        <a:xfrm>
          <a:off x="2372263" y="4710022"/>
          <a:ext cx="9489056" cy="132846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Calibri"/>
              <a:cs typeface="Calibri"/>
            </a:rPr>
            <a:t>Macro Interface: Macros are used to define code that can be reused in different parts of the program. They are similar to functions but operate on the AST (Abstract Syntax Tree) level.</a:t>
          </a:r>
        </a:p>
      </dsp:txBody>
      <dsp:txXfrm>
        <a:off x="2411172" y="4748931"/>
        <a:ext cx="7753025" cy="1250649"/>
      </dsp:txXfrm>
    </dsp:sp>
    <dsp:sp modelId="{728C6474-AAC6-43BA-A786-19DBFD888992}">
      <dsp:nvSpPr>
        <dsp:cNvPr id="35" name=""/>
        <dsp:cNvSpPr/>
      </dsp:nvSpPr>
      <dsp:spPr>
        <a:xfrm>
          <a:off x="8625551" y="1017485"/>
          <a:ext cx="863504" cy="86350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819839" y="1017485"/>
        <a:ext cx="474928" cy="649787"/>
      </dsp:txXfrm>
    </dsp:sp>
    <dsp:sp modelId="{B80BF72C-4B72-4BBA-BA3F-8086A76183C9}">
      <dsp:nvSpPr>
        <dsp:cNvPr id="36" name=""/>
        <dsp:cNvSpPr/>
      </dsp:nvSpPr>
      <dsp:spPr>
        <a:xfrm>
          <a:off x="9420260" y="2587492"/>
          <a:ext cx="863504" cy="863504"/>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614548" y="2587492"/>
        <a:ext cx="474928" cy="649787"/>
      </dsp:txXfrm>
    </dsp:sp>
    <dsp:sp modelId="{75D6750B-D0D6-442C-B4FF-50A025374DA6}">
      <dsp:nvSpPr>
        <dsp:cNvPr id="37" name=""/>
        <dsp:cNvSpPr/>
      </dsp:nvSpPr>
      <dsp:spPr>
        <a:xfrm>
          <a:off x="10203107" y="4157500"/>
          <a:ext cx="863504" cy="863504"/>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0397395" y="4157500"/>
        <a:ext cx="474928" cy="649787"/>
      </dsp:txXfrm>
    </dsp:sp>
  </dsp:spTree>
</dsp:drawing>
</file>

<file path=ppt/diagrams/drawing6.xml><?xml version="1.0" encoding="utf-8"?>
<dsp:drawing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http://schemas.openxmlformats.org/presentationml/2006/main" xmlns:p14="http://schemas.microsoft.com/office/powerpoint/2010/main" xmlns:dsp="http://schemas.microsoft.com/office/drawing/2008/diagram">
  <dsp:spTree>
    <dsp:nvGrpSpPr>
      <dsp:cNvPr id="9" name=""/>
      <dsp:cNvGrpSpPr/>
    </dsp:nvGrpSpPr>
    <dsp:grpSpPr/>
    <dsp:sp modelId="{C7F4627B-E251-463C-B36D-C85972AE2AE8}">
      <dsp:nvSpPr>
        <dsp:cNvPr id="10" name=""/>
        <dsp:cNvSpPr/>
      </dsp:nvSpPr>
      <dsp:spPr>
        <a:xfrm>
          <a:off x="0" y="17845"/>
          <a:ext cx="11903640" cy="2597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Rust aims to handle concurrent and parallel programming efficiently and safely. With the increasing use of multiple processors, concurrent and parallel programming have become essential. </a:t>
          </a:r>
        </a:p>
      </dsp:txBody>
      <dsp:txXfrm>
        <a:off x="126795" y="144640"/>
        <a:ext cx="11650050" cy="2343811"/>
      </dsp:txXfrm>
    </dsp:sp>
    <dsp:sp modelId="{A9B6185E-19C4-4A36-89AA-12AA4E6AE11A}">
      <dsp:nvSpPr>
        <dsp:cNvPr id="11" name=""/>
        <dsp:cNvSpPr/>
      </dsp:nvSpPr>
      <dsp:spPr>
        <a:xfrm>
          <a:off x="0" y="2721805"/>
          <a:ext cx="11903640" cy="2597400"/>
        </a:xfrm>
        <a:prstGeom prst="roundRect">
          <a:avLst/>
        </a:prstGeom>
        <a:solidFill>
          <a:schemeClr val="accent2">
            <a:hueOff val="-3903361"/>
            <a:satOff val="54700"/>
            <a:lumOff val="-1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However, historically they have been difficult and error-prone. Rust hopes to change this by providing a safe and efficient way to handle these types of programming.</a:t>
          </a:r>
        </a:p>
      </dsp:txBody>
      <dsp:txXfrm>
        <a:off x="126795" y="2848600"/>
        <a:ext cx="11650050" cy="2343811"/>
      </dsp:txXfrm>
    </dsp:sp>
  </dsp:spTree>
</dsp:drawing>
</file>

<file path=ppt/diagrams/drawing7.xml><?xml version="1.0" encoding="utf-8"?>
<dsp:drawing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http://schemas.openxmlformats.org/presentationml/2006/main" xmlns:p14="http://schemas.microsoft.com/office/powerpoint/2010/main" xmlns:dsp="http://schemas.microsoft.com/office/drawing/2008/diagram">
  <dsp:spTree>
    <dsp:nvGrpSpPr>
      <dsp:cNvPr id="16" name=""/>
      <dsp:cNvGrpSpPr/>
    </dsp:nvGrpSpPr>
    <dsp:grpSpPr/>
    <dsp:sp modelId="{B1B72DCF-04F6-4DFD-B074-942136E4DE77}">
      <dsp:nvSpPr>
        <dsp:cNvPr id="17" name=""/>
        <dsp:cNvSpPr/>
      </dsp:nvSpPr>
      <dsp:spPr>
        <a:xfrm>
          <a:off x="0" y="0"/>
          <a:ext cx="9074988" cy="130316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Threads: Rust provides native support for threads, which allow you to execute multiple tasks concurrently. Threads can communicate with each other using channels, which provide a safe and efficient way to pass messages between threads.</a:t>
          </a:r>
        </a:p>
      </dsp:txBody>
      <dsp:txXfrm>
        <a:off x="38168" y="38168"/>
        <a:ext cx="7558656" cy="1226827"/>
      </dsp:txXfrm>
    </dsp:sp>
    <dsp:sp modelId="{EE932696-9E4A-4F42-B064-8D41E1D4CC61}">
      <dsp:nvSpPr>
        <dsp:cNvPr id="18" name=""/>
        <dsp:cNvSpPr/>
      </dsp:nvSpPr>
      <dsp:spPr>
        <a:xfrm>
          <a:off x="760030" y="1540102"/>
          <a:ext cx="9074988" cy="1303163"/>
        </a:xfrm>
        <a:prstGeom prst="roundRect">
          <a:avLst>
            <a:gd name="adj" fmla="val 10000"/>
          </a:avLst>
        </a:prstGeom>
        <a:solidFill>
          <a:schemeClr val="accent2">
            <a:hueOff val="-1301120"/>
            <a:satOff val="18233"/>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Futures: Rust's </a:t>
          </a:r>
          <a:r>
            <a:rPr lang="en-US" sz="1900" b="1" kern="1200"/>
            <a:t>async</a:t>
          </a:r>
          <a:r>
            <a:rPr lang="en-US" sz="1900" kern="1200"/>
            <a:t>/</a:t>
          </a:r>
          <a:r>
            <a:rPr lang="en-US" sz="1900" b="1" kern="1200"/>
            <a:t>await</a:t>
          </a:r>
          <a:r>
            <a:rPr lang="en-US" sz="1900" kern="1200"/>
            <a:t> syntax allows you to write asynchronous code in a familiar synchronous style. Futures provide a way to represent an operation that may not complete immediately, allowing other code to execute in the meantime.</a:t>
          </a:r>
        </a:p>
      </dsp:txBody>
      <dsp:txXfrm>
        <a:off x="798198" y="1578270"/>
        <a:ext cx="7391565" cy="1226827"/>
      </dsp:txXfrm>
    </dsp:sp>
    <dsp:sp modelId="{6B3EF481-7308-4BEE-B49F-E377BB3238C9}">
      <dsp:nvSpPr>
        <dsp:cNvPr id="19" name=""/>
        <dsp:cNvSpPr/>
      </dsp:nvSpPr>
      <dsp:spPr>
        <a:xfrm>
          <a:off x="1508716" y="3080204"/>
          <a:ext cx="9074988" cy="1303163"/>
        </a:xfrm>
        <a:prstGeom prst="roundRect">
          <a:avLst>
            <a:gd name="adj" fmla="val 10000"/>
          </a:avLst>
        </a:prstGeom>
        <a:solidFill>
          <a:schemeClr val="accent2">
            <a:hueOff val="-2602241"/>
            <a:satOff val="36467"/>
            <a:lumOff val="-10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Actors: Rust also provides support for the actor model of concurrency, which is a popular model for building concurrent systems. Actors are isolated units of computation that communicate with each other by sending messages.</a:t>
          </a:r>
        </a:p>
      </dsp:txBody>
      <dsp:txXfrm>
        <a:off x="1546884" y="3118372"/>
        <a:ext cx="7402909" cy="1226827"/>
      </dsp:txXfrm>
    </dsp:sp>
    <dsp:sp modelId="{98F97AB6-BB56-46CB-BED9-9F6C68324BF5}">
      <dsp:nvSpPr>
        <dsp:cNvPr id="20" name=""/>
        <dsp:cNvSpPr/>
      </dsp:nvSpPr>
      <dsp:spPr>
        <a:xfrm>
          <a:off x="2268746" y="4620307"/>
          <a:ext cx="9074988" cy="1303163"/>
        </a:xfrm>
        <a:prstGeom prst="roundRect">
          <a:avLst>
            <a:gd name="adj" fmla="val 10000"/>
          </a:avLst>
        </a:prstGeom>
        <a:solidFill>
          <a:schemeClr val="accent2">
            <a:hueOff val="-3903361"/>
            <a:satOff val="54700"/>
            <a:lumOff val="-1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Atomic operations: Rust provides atomic operations, which allow you to modify shared data safely without needing to use locks or other synchronization primitives.</a:t>
          </a:r>
        </a:p>
      </dsp:txBody>
      <dsp:txXfrm>
        <a:off x="2306914" y="4658475"/>
        <a:ext cx="7391565" cy="1226827"/>
      </dsp:txXfrm>
    </dsp:sp>
    <dsp:sp modelId="{CE8874D4-44A5-416D-B1BC-EA9153406C3C}">
      <dsp:nvSpPr>
        <dsp:cNvPr id="21" name=""/>
        <dsp:cNvSpPr/>
      </dsp:nvSpPr>
      <dsp:spPr>
        <a:xfrm>
          <a:off x="8227931" y="998104"/>
          <a:ext cx="847056" cy="84705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18519" y="998104"/>
        <a:ext cx="465880" cy="637410"/>
      </dsp:txXfrm>
    </dsp:sp>
    <dsp:sp modelId="{2E8B903B-7042-4285-9240-3570AB02E5F2}">
      <dsp:nvSpPr>
        <dsp:cNvPr id="22" name=""/>
        <dsp:cNvSpPr/>
      </dsp:nvSpPr>
      <dsp:spPr>
        <a:xfrm>
          <a:off x="8987961" y="2538207"/>
          <a:ext cx="847056" cy="847056"/>
        </a:xfrm>
        <a:prstGeom prst="downArrow">
          <a:avLst>
            <a:gd name="adj1" fmla="val 55000"/>
            <a:gd name="adj2" fmla="val 45000"/>
          </a:avLst>
        </a:prstGeom>
        <a:solidFill>
          <a:schemeClr val="accent2">
            <a:tint val="40000"/>
            <a:alpha val="90000"/>
            <a:hueOff val="-2095787"/>
            <a:satOff val="1429"/>
            <a:lumOff val="-561"/>
            <a:alphaOff val="0"/>
          </a:schemeClr>
        </a:solidFill>
        <a:ln w="12700" cap="flat" cmpd="sng" algn="ctr">
          <a:solidFill>
            <a:schemeClr val="accent2">
              <a:tint val="40000"/>
              <a:alpha val="90000"/>
              <a:hueOff val="-2095787"/>
              <a:satOff val="1429"/>
              <a:lumOff val="-5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178549" y="2538207"/>
        <a:ext cx="465880" cy="637410"/>
      </dsp:txXfrm>
    </dsp:sp>
    <dsp:sp modelId="{357BC806-8BD9-4B92-8CBF-7C437A2C2CF9}">
      <dsp:nvSpPr>
        <dsp:cNvPr id="23" name=""/>
        <dsp:cNvSpPr/>
      </dsp:nvSpPr>
      <dsp:spPr>
        <a:xfrm>
          <a:off x="9736648" y="4078309"/>
          <a:ext cx="847056" cy="847056"/>
        </a:xfrm>
        <a:prstGeom prst="downArrow">
          <a:avLst>
            <a:gd name="adj1" fmla="val 55000"/>
            <a:gd name="adj2" fmla="val 45000"/>
          </a:avLst>
        </a:prstGeom>
        <a:solidFill>
          <a:schemeClr val="accent2">
            <a:tint val="40000"/>
            <a:alpha val="90000"/>
            <a:hueOff val="-4191573"/>
            <a:satOff val="2858"/>
            <a:lumOff val="-1123"/>
            <a:alphaOff val="0"/>
          </a:schemeClr>
        </a:solidFill>
        <a:ln w="12700" cap="flat" cmpd="sng" algn="ctr">
          <a:solidFill>
            <a:schemeClr val="accent2">
              <a:tint val="40000"/>
              <a:alpha val="90000"/>
              <a:hueOff val="-4191573"/>
              <a:satOff val="2858"/>
              <a:lumOff val="-1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927236" y="4078309"/>
        <a:ext cx="465880" cy="637410"/>
      </dsp:txXfrm>
    </dsp:sp>
  </dsp:spTree>
</dsp:drawing>
</file>

<file path=ppt/diagrams/drawing8.xml><?xml version="1.0" encoding="utf-8"?>
<dsp:drawing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http://schemas.openxmlformats.org/presentationml/2006/main" xmlns:p14="http://schemas.microsoft.com/office/powerpoint/2010/main" xmlns:dsp="http://schemas.microsoft.com/office/drawing/2008/diagram">
  <dsp:spTree>
    <dsp:nvGrpSpPr>
      <dsp:cNvPr id="10" name=""/>
      <dsp:cNvGrpSpPr/>
    </dsp:nvGrpSpPr>
    <dsp:grpSpPr/>
    <dsp:sp modelId="{A7B0737E-B845-4779-82C1-C4270D4371CC}">
      <dsp:nvSpPr>
        <dsp:cNvPr id="11" name=""/>
        <dsp:cNvSpPr/>
      </dsp:nvSpPr>
      <dsp:spPr>
        <a:xfrm>
          <a:off x="0" y="168690"/>
          <a:ext cx="11041810" cy="25364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Binary Crates: These are the executable crates that are produced after compiling Rust code. They can be executed directly from the command line.</a:t>
          </a:r>
        </a:p>
      </dsp:txBody>
      <dsp:txXfrm>
        <a:off x="123818" y="292507"/>
        <a:ext cx="10794175" cy="2288778"/>
      </dsp:txXfrm>
    </dsp:sp>
    <dsp:sp modelId="{278D7FFD-A408-4689-AF8E-1ABDC1FD7B54}">
      <dsp:nvSpPr>
        <dsp:cNvPr id="12" name=""/>
        <dsp:cNvSpPr/>
      </dsp:nvSpPr>
      <dsp:spPr>
        <a:xfrm>
          <a:off x="0" y="2808783"/>
          <a:ext cx="11041810" cy="25364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Library Crates: These crates contain reusable code that can be used by other crates or projects. They do not produce executable files but can be imported as dependencies in other projects.</a:t>
          </a:r>
        </a:p>
      </dsp:txBody>
      <dsp:txXfrm>
        <a:off x="123818" y="2932601"/>
        <a:ext cx="10794175" cy="2288778"/>
      </dsp:txXfrm>
    </dsp:sp>
  </dsp:spTree>
</dsp:drawing>
</file>

<file path=ppt/diagrams/layout1.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r:blip="">
            <dgm:adjLst/>
          </dgm:shape>
          <dgm:presOf/>
          <dgm:forEach name="Name16" axis="ch" ptType="node">
            <dgm:choose name="Name17">
              <dgm:if name="Name18" axis="self" ptType="node" func="pos" op="equ" val="1">
                <dgm:layoutNode name="vertSpace2a">
                  <dgm:alg type="sp"/>
                  <dgm:shape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r:blip="">
                <dgm:adjLst/>
              </dgm:shape>
              <dgm:presOf/>
              <dgm:layoutNode name="horzSpace2">
                <dgm:alg type="sp"/>
                <dgm:shape r:blip="">
                  <dgm:adjLst/>
                </dgm:shape>
                <dgm:presOf/>
              </dgm:layoutNode>
              <dgm:layoutNode name="tx2" styleLbl="revTx">
                <dgm:alg type="tx">
                  <dgm:param type="parTxLTRAlign" val="l"/>
                  <dgm:param type="parTxRTLAlign" val="r"/>
                  <dgm:param type="txAnchorVert" val="t"/>
                </dgm:alg>
                <dgm:shape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r:blip="">
                      <dgm:adjLst/>
                    </dgm:shape>
                    <dgm:presOf/>
                    <dgm:layoutNode name="horzSpace3">
                      <dgm:alg type="sp"/>
                      <dgm:shape r:blip="">
                        <dgm:adjLst/>
                      </dgm:shape>
                      <dgm:presOf/>
                    </dgm:layoutNode>
                    <dgm:layoutNode name="tx3" styleLbl="revTx">
                      <dgm:alg type="tx">
                        <dgm:param type="parTxLTRAlign" val="l"/>
                        <dgm:param type="parTxRTLAlign" val="r"/>
                        <dgm:param type="txAnchorVert" val="t"/>
                      </dgm:alg>
                      <dgm:shape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r:blip="">
                            <dgm:adjLst/>
                          </dgm:shape>
                          <dgm:presOf/>
                          <dgm:layoutNode name="horzSpace4">
                            <dgm:alg type="sp"/>
                            <dgm:shape r:blip="">
                              <dgm:adjLst/>
                            </dgm:shape>
                            <dgm:presOf/>
                          </dgm:layoutNode>
                          <dgm:layoutNode name="tx4" styleLbl="revTx">
                            <dgm:varLst>
                              <dgm:bulletEnabled val="1"/>
                            </dgm:varLst>
                            <dgm:alg type="tx">
                              <dgm:param type="parTxLTRAlign" val="l"/>
                              <dgm:param type="parTxRTLAlign" val="r"/>
                              <dgm:param type="txAnchorVert" val="t"/>
                            </dgm:alg>
                            <dgm:shape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dgm:ruleLst>
                          </dgm:layoutNode>
                        </dgm:layoutNode>
                      </dgm:forEach>
                    </dgm:layoutNode>
                  </dgm:layoutNode>
                  <dgm:forEach name="Name37" axis="followSib" ptType="sibTrans" cnt="1">
                    <dgm:layoutNode name="thinLine3" styleLbl="callout">
                      <dgm:alg type="sp"/>
                      <dgm:shape type="line" r:blip="">
                        <dgm:adjLst/>
                      </dgm:shape>
                      <dgm:presOf/>
                    </dgm:layoutNode>
                  </dgm:forEach>
                </dgm:forEach>
              </dgm:layoutNode>
            </dgm:layoutNode>
            <dgm:layoutNode name="thinLine2b" styleLbl="callout">
              <dgm:alg type="sp"/>
              <dgm:shape type="line" r:blip="">
                <dgm:adjLst/>
              </dgm:shape>
              <dgm:presOf/>
            </dgm:layoutNode>
            <dgm:layoutNode name="vertSpace2b">
              <dgm:alg type="sp"/>
              <dgm:shape r:blip="">
                <dgm:adjLst/>
              </dgm:shape>
              <dgm:presOf/>
            </dgm:layoutNode>
          </dgm:forEach>
        </dgm:layoutNode>
      </dgm:layoutNode>
    </dgm:forEach>
  </dgm:layoutNode>
</dgm:layoutDef>
</file>

<file path=ppt/diagrams/layout2.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r:blip="">
        <dgm:adjLst/>
      </dgm:shape>
      <dgm:presOf/>
      <dgm:constrLst/>
      <dgm:ruleLst/>
    </dgm:layoutNode>
    <dgm:choose name="Name3">
      <dgm:if name="Name4" axis="ch" ptType="node" func="cnt" op="equ" val="1">
        <dgm:layoutNode name="OneNode_1">
          <dgm:varLst>
            <dgm:bulletEnabled val="1"/>
          </dgm:varLst>
          <dgm:alg type="tx"/>
          <dgm:shape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if>
      <dgm:else name="Name5">
        <dgm:choose name="Name6">
          <dgm:if name="Name7" axis="ch" ptType="node" func="cnt" op="equ" val="2">
            <dgm:layoutNode name="TwoNodes_1">
              <dgm:varLst>
                <dgm:bulletEnabled val="1"/>
              </dgm:varLst>
              <dgm:alg type="sp"/>
              <dgm:shape type="roundRect" r:blip="">
                <dgm:adjLst>
                  <dgm:adj idx="1" val="0.1"/>
                </dgm:adjLst>
              </dgm:shape>
              <dgm:presOf axis="ch desOrSelf" ptType="node node" st="1 1" cnt="1 0"/>
              <dgm:constrLst/>
              <dgm:ruleLst/>
            </dgm:layoutNode>
            <dgm:layoutNode name="TwoNodes_2">
              <dgm:varLst>
                <dgm:bulletEnabled val="1"/>
              </dgm:varLst>
              <dgm:alg type="sp"/>
              <dgm:shape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TwoNodes_1_text">
              <dgm:varLst>
                <dgm:bulletEnabled val="1"/>
              </dgm:varLst>
              <dgm:alg type="tx">
                <dgm:param type="parTxLTRAlign" val="l"/>
                <dgm:param type="txAnchorVertCh" val="mid"/>
              </dgm:alg>
              <dgm:shape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TwoNodes_2_text">
              <dgm:varLst>
                <dgm:bulletEnabled val="1"/>
              </dgm:varLst>
              <dgm:alg type="tx">
                <dgm:param type="parTxLTRAlign" val="l"/>
                <dgm:param type="txAnchorVertCh" val="mid"/>
              </dgm:alg>
              <dgm:shape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if>
          <dgm:else name="Name8">
            <dgm:choose name="Name9">
              <dgm:if name="Name10" axis="ch" ptType="node" func="cnt" op="equ" val="3">
                <dgm:layoutNode name="ThreeNodes_1">
                  <dgm:varLst>
                    <dgm:bulletEnabled val="1"/>
                  </dgm:varLst>
                  <dgm:alg type="sp"/>
                  <dgm:shape type="roundRect" r:blip="">
                    <dgm:adjLst>
                      <dgm:adj idx="1" val="0.1"/>
                    </dgm:adjLst>
                  </dgm:shape>
                  <dgm:presOf axis="ch desOrSelf" ptType="node node" st="1 1" cnt="1 0"/>
                  <dgm:constrLst/>
                  <dgm:ruleLst/>
                </dgm:layoutNode>
                <dgm:layoutNode name="ThreeNodes_2">
                  <dgm:varLst>
                    <dgm:bulletEnabled val="1"/>
                  </dgm:varLst>
                  <dgm:alg type="sp"/>
                  <dgm:shape type="roundRect" r:blip="">
                    <dgm:adjLst>
                      <dgm:adj idx="1" val="0.1"/>
                    </dgm:adjLst>
                  </dgm:shape>
                  <dgm:presOf axis="ch desOrSelf" ptType="node node" st="2 1" cnt="1 0"/>
                  <dgm:constrLst/>
                  <dgm:ruleLst/>
                </dgm:layoutNode>
                <dgm:layoutNode name="ThreeNodes_3">
                  <dgm:varLst>
                    <dgm:bulletEnabled val="1"/>
                  </dgm:varLst>
                  <dgm:alg type="sp"/>
                  <dgm:shape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ThreeConn_2-3" styleLbl="fgAccFollowNode1">
                  <dgm:varLst>
                    <dgm:bulletEnabled val="1"/>
                  </dgm:varLst>
                  <dgm:alg type="tx"/>
                  <dgm:shape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ThreeNodes_1_text">
                  <dgm:varLst>
                    <dgm:bulletEnabled val="1"/>
                  </dgm:varLst>
                  <dgm:alg type="tx">
                    <dgm:param type="parTxLTRAlign" val="l"/>
                    <dgm:param type="txAnchorVertCh" val="mid"/>
                  </dgm:alg>
                  <dgm:shape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ThreeNodes_2_text">
                  <dgm:varLst>
                    <dgm:bulletEnabled val="1"/>
                  </dgm:varLst>
                  <dgm:alg type="tx">
                    <dgm:param type="parTxLTRAlign" val="l"/>
                    <dgm:param type="txAnchorVertCh" val="mid"/>
                  </dgm:alg>
                  <dgm:shape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ThreeNodes_3_text">
                  <dgm:varLst>
                    <dgm:bulletEnabled val="1"/>
                  </dgm:varLst>
                  <dgm:alg type="tx">
                    <dgm:param type="parTxLTRAlign" val="l"/>
                    <dgm:param type="txAnchorVertCh" val="mid"/>
                  </dgm:alg>
                  <dgm:shape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if>
              <dgm:else name="Name11">
                <dgm:choose name="Name12">
                  <dgm:if name="Name13" axis="ch" ptType="node" func="cnt" op="equ" val="4">
                    <dgm:layoutNode name="FourNodes_1">
                      <dgm:varLst>
                        <dgm:bulletEnabled val="1"/>
                      </dgm:varLst>
                      <dgm:alg type="sp"/>
                      <dgm:shape type="roundRect" r:blip="">
                        <dgm:adjLst>
                          <dgm:adj idx="1" val="0.1"/>
                        </dgm:adjLst>
                      </dgm:shape>
                      <dgm:presOf axis="ch desOrSelf" ptType="node node" st="1 1" cnt="1 0"/>
                      <dgm:constrLst/>
                      <dgm:ruleLst/>
                    </dgm:layoutNode>
                    <dgm:layoutNode name="FourNodes_2">
                      <dgm:varLst>
                        <dgm:bulletEnabled val="1"/>
                      </dgm:varLst>
                      <dgm:alg type="sp"/>
                      <dgm:shape type="roundRect" r:blip="">
                        <dgm:adjLst>
                          <dgm:adj idx="1" val="0.1"/>
                        </dgm:adjLst>
                      </dgm:shape>
                      <dgm:presOf axis="ch desOrSelf" ptType="node node" st="2 1" cnt="1 0"/>
                      <dgm:constrLst/>
                      <dgm:ruleLst/>
                    </dgm:layoutNode>
                    <dgm:layoutNode name="FourNodes_3">
                      <dgm:varLst>
                        <dgm:bulletEnabled val="1"/>
                      </dgm:varLst>
                      <dgm:alg type="sp"/>
                      <dgm:shape type="roundRect" r:blip="">
                        <dgm:adjLst>
                          <dgm:adj idx="1" val="0.1"/>
                        </dgm:adjLst>
                      </dgm:shape>
                      <dgm:presOf axis="ch desOrSelf" ptType="node node" st="3 1" cnt="1 0"/>
                      <dgm:constrLst/>
                      <dgm:ruleLst/>
                    </dgm:layoutNode>
                    <dgm:layoutNode name="FourNodes_4">
                      <dgm:varLst>
                        <dgm:bulletEnabled val="1"/>
                      </dgm:varLst>
                      <dgm:alg type="sp"/>
                      <dgm:shape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ourConn_2-3" styleLbl="fgAccFollowNode1">
                      <dgm:varLst>
                        <dgm:bulletEnabled val="1"/>
                      </dgm:varLst>
                      <dgm:alg type="tx"/>
                      <dgm:shape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ourConn_3-4" styleLbl="fgAccFollowNode1">
                      <dgm:varLst>
                        <dgm:bulletEnabled val="1"/>
                      </dgm:varLst>
                      <dgm:alg type="tx"/>
                      <dgm:shape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ourNodes_1_text">
                      <dgm:varLst>
                        <dgm:bulletEnabled val="1"/>
                      </dgm:varLst>
                      <dgm:alg type="tx">
                        <dgm:param type="parTxLTRAlign" val="l"/>
                        <dgm:param type="txAnchorVertCh" val="mid"/>
                      </dgm:alg>
                      <dgm:shape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ourNodes_2_text">
                      <dgm:varLst>
                        <dgm:bulletEnabled val="1"/>
                      </dgm:varLst>
                      <dgm:alg type="tx">
                        <dgm:param type="parTxLTRAlign" val="l"/>
                        <dgm:param type="txAnchorVertCh" val="mid"/>
                      </dgm:alg>
                      <dgm:shape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ourNodes_3_text">
                      <dgm:varLst>
                        <dgm:bulletEnabled val="1"/>
                      </dgm:varLst>
                      <dgm:alg type="tx">
                        <dgm:param type="parTxLTRAlign" val="l"/>
                        <dgm:param type="txAnchorVertCh" val="mid"/>
                      </dgm:alg>
                      <dgm:shape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ourNodes_4_text">
                      <dgm:varLst>
                        <dgm:bulletEnabled val="1"/>
                      </dgm:varLst>
                      <dgm:alg type="tx">
                        <dgm:param type="parTxLTRAlign" val="l"/>
                        <dgm:param type="txAnchorVertCh" val="mid"/>
                      </dgm:alg>
                      <dgm:shape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if>
                  <dgm:else name="Name14">
                    <dgm:choose name="Name15">
                      <dgm:if name="Name16" axis="ch" ptType="node" func="cnt" op="gte" val="5">
                        <dgm:layoutNode name="FiveNodes_1">
                          <dgm:varLst>
                            <dgm:bulletEnabled val="1"/>
                          </dgm:varLst>
                          <dgm:alg type="sp"/>
                          <dgm:shape type="roundRect" r:blip="">
                            <dgm:adjLst>
                              <dgm:adj idx="1" val="0.1"/>
                            </dgm:adjLst>
                          </dgm:shape>
                          <dgm:presOf axis="ch desOrSelf" ptType="node node" st="1 1" cnt="1 0"/>
                          <dgm:constrLst/>
                          <dgm:ruleLst/>
                        </dgm:layoutNode>
                        <dgm:layoutNode name="FiveNodes_2">
                          <dgm:varLst>
                            <dgm:bulletEnabled val="1"/>
                          </dgm:varLst>
                          <dgm:alg type="sp"/>
                          <dgm:shape type="roundRect" r:blip="">
                            <dgm:adjLst>
                              <dgm:adj idx="1" val="0.1"/>
                            </dgm:adjLst>
                          </dgm:shape>
                          <dgm:presOf axis="ch desOrSelf" ptType="node node" st="2 1" cnt="1 0"/>
                          <dgm:constrLst/>
                          <dgm:ruleLst/>
                        </dgm:layoutNode>
                        <dgm:layoutNode name="FiveNodes_3">
                          <dgm:varLst>
                            <dgm:bulletEnabled val="1"/>
                          </dgm:varLst>
                          <dgm:alg type="sp"/>
                          <dgm:shape type="roundRect" r:blip="">
                            <dgm:adjLst>
                              <dgm:adj idx="1" val="0.1"/>
                            </dgm:adjLst>
                          </dgm:shape>
                          <dgm:presOf axis="ch desOrSelf" ptType="node node" st="3 1" cnt="1 0"/>
                          <dgm:constrLst/>
                          <dgm:ruleLst/>
                        </dgm:layoutNode>
                        <dgm:layoutNode name="FiveNodes_4">
                          <dgm:varLst>
                            <dgm:bulletEnabled val="1"/>
                          </dgm:varLst>
                          <dgm:alg type="sp"/>
                          <dgm:shape type="roundRect" r:blip="">
                            <dgm:adjLst>
                              <dgm:adj idx="1" val="0.1"/>
                            </dgm:adjLst>
                          </dgm:shape>
                          <dgm:presOf axis="ch desOrSelf" ptType="node node" st="4 1" cnt="1 0"/>
                          <dgm:constrLst/>
                          <dgm:ruleLst/>
                        </dgm:layoutNode>
                        <dgm:layoutNode name="FiveNodes_5">
                          <dgm:varLst>
                            <dgm:bulletEnabled val="1"/>
                          </dgm:varLst>
                          <dgm:alg type="sp"/>
                          <dgm:shape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iveConn_2-3" styleLbl="fgAccFollowNode1">
                          <dgm:varLst>
                            <dgm:bulletEnabled val="1"/>
                          </dgm:varLst>
                          <dgm:alg type="tx"/>
                          <dgm:shape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iveConn_3-4" styleLbl="fgAccFollowNode1">
                          <dgm:varLst>
                            <dgm:bulletEnabled val="1"/>
                          </dgm:varLst>
                          <dgm:alg type="tx"/>
                          <dgm:shape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iveConn_4-5" styleLbl="fgAccFollowNode1">
                          <dgm:varLst>
                            <dgm:bulletEnabled val="1"/>
                          </dgm:varLst>
                          <dgm:alg type="tx"/>
                          <dgm:shape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iveNodes_1_text">
                          <dgm:varLst>
                            <dgm:bulletEnabled val="1"/>
                          </dgm:varLst>
                          <dgm:alg type="tx">
                            <dgm:param type="parTxLTRAlign" val="l"/>
                            <dgm:param type="txAnchorVertCh" val="mid"/>
                          </dgm:alg>
                          <dgm:shape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iveNodes_2_text">
                          <dgm:varLst>
                            <dgm:bulletEnabled val="1"/>
                          </dgm:varLst>
                          <dgm:alg type="tx">
                            <dgm:param type="parTxLTRAlign" val="l"/>
                            <dgm:param type="txAnchorVertCh" val="mid"/>
                          </dgm:alg>
                          <dgm:shape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iveNodes_3_text">
                          <dgm:varLst>
                            <dgm:bulletEnabled val="1"/>
                          </dgm:varLst>
                          <dgm:alg type="tx">
                            <dgm:param type="parTxLTRAlign" val="l"/>
                            <dgm:param type="txAnchorVertCh" val="mid"/>
                          </dgm:alg>
                          <dgm:shape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iveNodes_4_text">
                          <dgm:varLst>
                            <dgm:bulletEnabled val="1"/>
                          </dgm:varLst>
                          <dgm:alg type="tx">
                            <dgm:param type="parTxLTRAlign" val="l"/>
                            <dgm:param type="txAnchorVertCh" val="mid"/>
                          </dgm:alg>
                          <dgm:shape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iveNodes_5_text">
                          <dgm:varLst>
                            <dgm:bulletEnabled val="1"/>
                          </dgm:varLst>
                          <dgm:alg type="tx">
                            <dgm:param type="parTxLTRAlign" val="l"/>
                            <dgm:param type="txAnchorVertCh" val="mid"/>
                          </dgm:alg>
                          <dgm:shape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if>
                      <dgm:else name="Name17"/>
                    </dgm:choose>
                  </dgm:else>
                </dgm:choose>
              </dgm:else>
            </dgm:choose>
          </dgm:else>
        </dgm:choose>
      </dgm:else>
    </dgm:choose>
  </dgm:layoutNode>
</dgm:layoutDef>
</file>

<file path=ppt/diagrams/layout3.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dgm:ruleLst>
    <dgm:forEach name="Name0" axis="ch" ptType="node">
      <dgm:layoutNode name="parentText" styleLbl="node1">
        <dgm:varLst>
          <dgm:chMax val="0"/>
          <dgm:bulletEnabled val="1"/>
        </dgm:varLst>
        <dgm:alg type="tx">
          <dgm:param type="parTxLTRAlign" val="l"/>
          <dgm:param type="parTxRTLAlign" val="r"/>
        </dgm:alg>
        <dgm:shape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dgm:ruleLst>
      </dgm:layoutNode>
      <dgm:choose name="Name1">
        <dgm:if name="Name2" axis="ch" ptType="node" func="cnt" op="gte" val="1">
          <dgm:layoutNode name="childText" styleLbl="revTx">
            <dgm:varLst>
              <dgm:bulletEnabled val="1"/>
            </dgm:varLst>
            <dgm:alg type="tx">
              <dgm:param type="stBulletLvl" val="1"/>
              <dgm:param type="lnSpAfChP" val="20"/>
            </dgm:alg>
            <dgm:shape type="rect" r:blip="">
              <dgm:adjLst/>
            </dgm:shape>
            <dgm:presOf axis="des" ptType="node"/>
            <dgm:constrLst>
              <dgm:constr type="tMarg" refType="primFontSz" fact="0.1"/>
              <dgm:constr type="bMarg" refType="primFontSz" fact="0.1"/>
              <dgm:constr type="lMarg" refType="w" fact="0.09"/>
            </dgm:constrLst>
            <dgm:ruleLst>
              <dgm:rule type="h" val="INF"/>
            </dgm:ruleLst>
          </dgm:layoutNode>
        </dgm:if>
        <dgm:else name="Name3">
          <dgm:choose name="Name4">
            <dgm:if name="Name5" axis="par ch" ptType="doc node" func="cnt" op="gte" val="2">
              <dgm:forEach name="Name6" axis="followSib" ptType="sibTrans" cnt="1">
                <dgm:layoutNode name="spacer">
                  <dgm:alg type="sp"/>
                  <dgm:shape r:blip="">
                    <dgm:adjLst/>
                  </dgm:shape>
                  <dgm:presOf/>
                  <dgm:constrLst/>
                  <dgm:ruleLst/>
                </dgm:layoutNode>
              </dgm:forEach>
            </dgm:if>
            <dgm:else name="Name7"/>
          </dgm:choose>
        </dgm:else>
      </dgm:choose>
    </dgm:forEach>
  </dgm:layoutNode>
</dgm:layoutDef>
</file>

<file path=ppt/diagrams/layout4.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r:blip="">
            <dgm:adjLst/>
          </dgm:shape>
          <dgm:presOf/>
          <dgm:constrLst>
            <dgm:constr type="bendDist" for="des" ptType="parTrans" refType="sp" fact="0.5"/>
          </dgm:constrLst>
          <dgm:ruleLst/>
          <dgm:layoutNode name="composite">
            <dgm:alg type="composite"/>
            <dgm:shape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type="roundRect" r:blip="">
                <dgm:adjLst>
                  <dgm:adj idx="1" val="0.1"/>
                </dgm:adjLst>
              </dgm:shape>
              <dgm:presOf/>
              <dgm:constrLst/>
              <dgm:ruleLst/>
            </dgm:layoutNode>
            <dgm:layoutNode name="text" styleLbl="fgAcc0">
              <dgm:varLst>
                <dgm:chPref val="3"/>
              </dgm:varLst>
              <dgm:alg type="tx"/>
              <dgm:shape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type="conn" r:blip="" zOrderOff="-999">
                    <dgm:adjLst/>
                  </dgm:shape>
                  <dgm:presOf axis="self"/>
                  <dgm:constrLst>
                    <dgm:constr type="begPad"/>
                    <dgm:constr type="endPad"/>
                  </dgm:constrLst>
                  <dgm:ruleLst/>
                </dgm:layoutNode>
              </dgm:forEach>
              <dgm:forEach name="Name11" axis="self" ptType="node">
                <dgm:layoutNode name="hierRoot2">
                  <dgm:alg type="hierRoot"/>
                  <dgm:shape r:blip="">
                    <dgm:adjLst/>
                  </dgm:shape>
                  <dgm:presOf/>
                  <dgm:constrLst>
                    <dgm:constr type="bendDist" for="des" ptType="parTrans" refType="sp" fact="0.5"/>
                  </dgm:constrLst>
                  <dgm:ruleLst/>
                  <dgm:layoutNode name="composite2">
                    <dgm:alg type="composite"/>
                    <dgm:shape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type="roundRect" r:blip="">
                        <dgm:adjLst>
                          <dgm:adj idx="1" val="0.1"/>
                        </dgm:adjLst>
                      </dgm:shape>
                      <dgm:presOf/>
                      <dgm:constrLst/>
                      <dgm:ruleLst/>
                    </dgm:layoutNode>
                    <dgm:layoutNode name="text2" styleLbl="fgAcc2">
                      <dgm:varLst>
                        <dgm:chPref val="3"/>
                      </dgm:varLst>
                      <dgm:alg type="tx"/>
                      <dgm:shape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type="conn" r:blip="" zOrderOff="-999">
                            <dgm:adjLst/>
                          </dgm:shape>
                          <dgm:presOf axis="self"/>
                          <dgm:constrLst>
                            <dgm:constr type="begPad"/>
                            <dgm:constr type="endPad"/>
                          </dgm:constrLst>
                          <dgm:ruleLst/>
                        </dgm:layoutNode>
                      </dgm:forEach>
                      <dgm:forEach name="Name18" axis="self" ptType="node">
                        <dgm:layoutNode name="hierRoot3">
                          <dgm:alg type="hierRoot"/>
                          <dgm:shape r:blip="">
                            <dgm:adjLst/>
                          </dgm:shape>
                          <dgm:presOf/>
                          <dgm:constrLst>
                            <dgm:constr type="bendDist" for="des" ptType="parTrans" refType="sp" fact="0.5"/>
                          </dgm:constrLst>
                          <dgm:ruleLst/>
                          <dgm:layoutNode name="composite3">
                            <dgm:alg type="composite"/>
                            <dgm:shape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type="roundRect" r:blip="">
                                <dgm:adjLst>
                                  <dgm:adj idx="1" val="0.1"/>
                                </dgm:adjLst>
                              </dgm:shape>
                              <dgm:presOf/>
                              <dgm:constrLst/>
                              <dgm:ruleLst/>
                            </dgm:layoutNode>
                            <dgm:layoutNode name="text3" styleLbl="fgAcc3">
                              <dgm:varLst>
                                <dgm:chPref val="3"/>
                              </dgm:varLst>
                              <dgm:alg type="tx"/>
                              <dgm:shape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type="conn" r:blip="" zOrderOff="-999">
                                    <dgm:adjLst/>
                                  </dgm:shape>
                                  <dgm:presOf axis="self"/>
                                  <dgm:constrLst>
                                    <dgm:constr type="begPad"/>
                                    <dgm:constr type="endPad"/>
                                  </dgm:constrLst>
                                  <dgm:ruleLst/>
                                </dgm:layoutNode>
                              </dgm:forEach>
                              <dgm:forEach name="Name27" axis="self" ptType="node">
                                <dgm:layoutNode name="hierRoot4">
                                  <dgm:alg type="hierRoot"/>
                                  <dgm:shape r:blip="">
                                    <dgm:adjLst/>
                                  </dgm:shape>
                                  <dgm:presOf/>
                                  <dgm:constrLst>
                                    <dgm:constr type="bendDist" for="des" ptType="parTrans" refType="sp" fact="0.5"/>
                                  </dgm:constrLst>
                                  <dgm:ruleLst/>
                                  <dgm:layoutNode name="composite4">
                                    <dgm:alg type="composite"/>
                                    <dgm:shape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type="roundRect" r:blip="">
                                        <dgm:adjLst>
                                          <dgm:adj idx="1" val="0.1"/>
                                        </dgm:adjLst>
                                      </dgm:shape>
                                      <dgm:presOf/>
                                      <dgm:constrLst/>
                                      <dgm:ruleLst/>
                                    </dgm:layoutNode>
                                    <dgm:layoutNode name="text4" styleLbl="fgAcc4">
                                      <dgm:varLst>
                                        <dgm:chPref val="3"/>
                                      </dgm:varLst>
                                      <dgm:alg type="tx"/>
                                      <dgm:shape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r:blip="">
        <dgm:adjLst/>
      </dgm:shape>
      <dgm:presOf/>
      <dgm:constrLst/>
      <dgm:ruleLst/>
    </dgm:layoutNode>
    <dgm:choose name="Name3">
      <dgm:if name="Name4" axis="ch" ptType="node" func="cnt" op="equ" val="1">
        <dgm:layoutNode name="OneNode_1">
          <dgm:varLst>
            <dgm:bulletEnabled val="1"/>
          </dgm:varLst>
          <dgm:alg type="tx"/>
          <dgm:shape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if>
      <dgm:else name="Name5">
        <dgm:choose name="Name6">
          <dgm:if name="Name7" axis="ch" ptType="node" func="cnt" op="equ" val="2">
            <dgm:layoutNode name="TwoNodes_1">
              <dgm:varLst>
                <dgm:bulletEnabled val="1"/>
              </dgm:varLst>
              <dgm:alg type="sp"/>
              <dgm:shape type="roundRect" r:blip="">
                <dgm:adjLst>
                  <dgm:adj idx="1" val="0.1"/>
                </dgm:adjLst>
              </dgm:shape>
              <dgm:presOf axis="ch desOrSelf" ptType="node node" st="1 1" cnt="1 0"/>
              <dgm:constrLst/>
              <dgm:ruleLst/>
            </dgm:layoutNode>
            <dgm:layoutNode name="TwoNodes_2">
              <dgm:varLst>
                <dgm:bulletEnabled val="1"/>
              </dgm:varLst>
              <dgm:alg type="sp"/>
              <dgm:shape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TwoNodes_1_text">
              <dgm:varLst>
                <dgm:bulletEnabled val="1"/>
              </dgm:varLst>
              <dgm:alg type="tx">
                <dgm:param type="parTxLTRAlign" val="l"/>
                <dgm:param type="txAnchorVertCh" val="mid"/>
              </dgm:alg>
              <dgm:shape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TwoNodes_2_text">
              <dgm:varLst>
                <dgm:bulletEnabled val="1"/>
              </dgm:varLst>
              <dgm:alg type="tx">
                <dgm:param type="parTxLTRAlign" val="l"/>
                <dgm:param type="txAnchorVertCh" val="mid"/>
              </dgm:alg>
              <dgm:shape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if>
          <dgm:else name="Name8">
            <dgm:choose name="Name9">
              <dgm:if name="Name10" axis="ch" ptType="node" func="cnt" op="equ" val="3">
                <dgm:layoutNode name="ThreeNodes_1">
                  <dgm:varLst>
                    <dgm:bulletEnabled val="1"/>
                  </dgm:varLst>
                  <dgm:alg type="sp"/>
                  <dgm:shape type="roundRect" r:blip="">
                    <dgm:adjLst>
                      <dgm:adj idx="1" val="0.1"/>
                    </dgm:adjLst>
                  </dgm:shape>
                  <dgm:presOf axis="ch desOrSelf" ptType="node node" st="1 1" cnt="1 0"/>
                  <dgm:constrLst/>
                  <dgm:ruleLst/>
                </dgm:layoutNode>
                <dgm:layoutNode name="ThreeNodes_2">
                  <dgm:varLst>
                    <dgm:bulletEnabled val="1"/>
                  </dgm:varLst>
                  <dgm:alg type="sp"/>
                  <dgm:shape type="roundRect" r:blip="">
                    <dgm:adjLst>
                      <dgm:adj idx="1" val="0.1"/>
                    </dgm:adjLst>
                  </dgm:shape>
                  <dgm:presOf axis="ch desOrSelf" ptType="node node" st="2 1" cnt="1 0"/>
                  <dgm:constrLst/>
                  <dgm:ruleLst/>
                </dgm:layoutNode>
                <dgm:layoutNode name="ThreeNodes_3">
                  <dgm:varLst>
                    <dgm:bulletEnabled val="1"/>
                  </dgm:varLst>
                  <dgm:alg type="sp"/>
                  <dgm:shape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ThreeConn_2-3" styleLbl="fgAccFollowNode1">
                  <dgm:varLst>
                    <dgm:bulletEnabled val="1"/>
                  </dgm:varLst>
                  <dgm:alg type="tx"/>
                  <dgm:shape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ThreeNodes_1_text">
                  <dgm:varLst>
                    <dgm:bulletEnabled val="1"/>
                  </dgm:varLst>
                  <dgm:alg type="tx">
                    <dgm:param type="parTxLTRAlign" val="l"/>
                    <dgm:param type="txAnchorVertCh" val="mid"/>
                  </dgm:alg>
                  <dgm:shape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ThreeNodes_2_text">
                  <dgm:varLst>
                    <dgm:bulletEnabled val="1"/>
                  </dgm:varLst>
                  <dgm:alg type="tx">
                    <dgm:param type="parTxLTRAlign" val="l"/>
                    <dgm:param type="txAnchorVertCh" val="mid"/>
                  </dgm:alg>
                  <dgm:shape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ThreeNodes_3_text">
                  <dgm:varLst>
                    <dgm:bulletEnabled val="1"/>
                  </dgm:varLst>
                  <dgm:alg type="tx">
                    <dgm:param type="parTxLTRAlign" val="l"/>
                    <dgm:param type="txAnchorVertCh" val="mid"/>
                  </dgm:alg>
                  <dgm:shape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if>
              <dgm:else name="Name11">
                <dgm:choose name="Name12">
                  <dgm:if name="Name13" axis="ch" ptType="node" func="cnt" op="equ" val="4">
                    <dgm:layoutNode name="FourNodes_1">
                      <dgm:varLst>
                        <dgm:bulletEnabled val="1"/>
                      </dgm:varLst>
                      <dgm:alg type="sp"/>
                      <dgm:shape type="roundRect" r:blip="">
                        <dgm:adjLst>
                          <dgm:adj idx="1" val="0.1"/>
                        </dgm:adjLst>
                      </dgm:shape>
                      <dgm:presOf axis="ch desOrSelf" ptType="node node" st="1 1" cnt="1 0"/>
                      <dgm:constrLst/>
                      <dgm:ruleLst/>
                    </dgm:layoutNode>
                    <dgm:layoutNode name="FourNodes_2">
                      <dgm:varLst>
                        <dgm:bulletEnabled val="1"/>
                      </dgm:varLst>
                      <dgm:alg type="sp"/>
                      <dgm:shape type="roundRect" r:blip="">
                        <dgm:adjLst>
                          <dgm:adj idx="1" val="0.1"/>
                        </dgm:adjLst>
                      </dgm:shape>
                      <dgm:presOf axis="ch desOrSelf" ptType="node node" st="2 1" cnt="1 0"/>
                      <dgm:constrLst/>
                      <dgm:ruleLst/>
                    </dgm:layoutNode>
                    <dgm:layoutNode name="FourNodes_3">
                      <dgm:varLst>
                        <dgm:bulletEnabled val="1"/>
                      </dgm:varLst>
                      <dgm:alg type="sp"/>
                      <dgm:shape type="roundRect" r:blip="">
                        <dgm:adjLst>
                          <dgm:adj idx="1" val="0.1"/>
                        </dgm:adjLst>
                      </dgm:shape>
                      <dgm:presOf axis="ch desOrSelf" ptType="node node" st="3 1" cnt="1 0"/>
                      <dgm:constrLst/>
                      <dgm:ruleLst/>
                    </dgm:layoutNode>
                    <dgm:layoutNode name="FourNodes_4">
                      <dgm:varLst>
                        <dgm:bulletEnabled val="1"/>
                      </dgm:varLst>
                      <dgm:alg type="sp"/>
                      <dgm:shape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ourConn_2-3" styleLbl="fgAccFollowNode1">
                      <dgm:varLst>
                        <dgm:bulletEnabled val="1"/>
                      </dgm:varLst>
                      <dgm:alg type="tx"/>
                      <dgm:shape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ourConn_3-4" styleLbl="fgAccFollowNode1">
                      <dgm:varLst>
                        <dgm:bulletEnabled val="1"/>
                      </dgm:varLst>
                      <dgm:alg type="tx"/>
                      <dgm:shape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ourNodes_1_text">
                      <dgm:varLst>
                        <dgm:bulletEnabled val="1"/>
                      </dgm:varLst>
                      <dgm:alg type="tx">
                        <dgm:param type="parTxLTRAlign" val="l"/>
                        <dgm:param type="txAnchorVertCh" val="mid"/>
                      </dgm:alg>
                      <dgm:shape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ourNodes_2_text">
                      <dgm:varLst>
                        <dgm:bulletEnabled val="1"/>
                      </dgm:varLst>
                      <dgm:alg type="tx">
                        <dgm:param type="parTxLTRAlign" val="l"/>
                        <dgm:param type="txAnchorVertCh" val="mid"/>
                      </dgm:alg>
                      <dgm:shape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ourNodes_3_text">
                      <dgm:varLst>
                        <dgm:bulletEnabled val="1"/>
                      </dgm:varLst>
                      <dgm:alg type="tx">
                        <dgm:param type="parTxLTRAlign" val="l"/>
                        <dgm:param type="txAnchorVertCh" val="mid"/>
                      </dgm:alg>
                      <dgm:shape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ourNodes_4_text">
                      <dgm:varLst>
                        <dgm:bulletEnabled val="1"/>
                      </dgm:varLst>
                      <dgm:alg type="tx">
                        <dgm:param type="parTxLTRAlign" val="l"/>
                        <dgm:param type="txAnchorVertCh" val="mid"/>
                      </dgm:alg>
                      <dgm:shape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if>
                  <dgm:else name="Name14">
                    <dgm:choose name="Name15">
                      <dgm:if name="Name16" axis="ch" ptType="node" func="cnt" op="gte" val="5">
                        <dgm:layoutNode name="FiveNodes_1">
                          <dgm:varLst>
                            <dgm:bulletEnabled val="1"/>
                          </dgm:varLst>
                          <dgm:alg type="sp"/>
                          <dgm:shape type="roundRect" r:blip="">
                            <dgm:adjLst>
                              <dgm:adj idx="1" val="0.1"/>
                            </dgm:adjLst>
                          </dgm:shape>
                          <dgm:presOf axis="ch desOrSelf" ptType="node node" st="1 1" cnt="1 0"/>
                          <dgm:constrLst/>
                          <dgm:ruleLst/>
                        </dgm:layoutNode>
                        <dgm:layoutNode name="FiveNodes_2">
                          <dgm:varLst>
                            <dgm:bulletEnabled val="1"/>
                          </dgm:varLst>
                          <dgm:alg type="sp"/>
                          <dgm:shape type="roundRect" r:blip="">
                            <dgm:adjLst>
                              <dgm:adj idx="1" val="0.1"/>
                            </dgm:adjLst>
                          </dgm:shape>
                          <dgm:presOf axis="ch desOrSelf" ptType="node node" st="2 1" cnt="1 0"/>
                          <dgm:constrLst/>
                          <dgm:ruleLst/>
                        </dgm:layoutNode>
                        <dgm:layoutNode name="FiveNodes_3">
                          <dgm:varLst>
                            <dgm:bulletEnabled val="1"/>
                          </dgm:varLst>
                          <dgm:alg type="sp"/>
                          <dgm:shape type="roundRect" r:blip="">
                            <dgm:adjLst>
                              <dgm:adj idx="1" val="0.1"/>
                            </dgm:adjLst>
                          </dgm:shape>
                          <dgm:presOf axis="ch desOrSelf" ptType="node node" st="3 1" cnt="1 0"/>
                          <dgm:constrLst/>
                          <dgm:ruleLst/>
                        </dgm:layoutNode>
                        <dgm:layoutNode name="FiveNodes_4">
                          <dgm:varLst>
                            <dgm:bulletEnabled val="1"/>
                          </dgm:varLst>
                          <dgm:alg type="sp"/>
                          <dgm:shape type="roundRect" r:blip="">
                            <dgm:adjLst>
                              <dgm:adj idx="1" val="0.1"/>
                            </dgm:adjLst>
                          </dgm:shape>
                          <dgm:presOf axis="ch desOrSelf" ptType="node node" st="4 1" cnt="1 0"/>
                          <dgm:constrLst/>
                          <dgm:ruleLst/>
                        </dgm:layoutNode>
                        <dgm:layoutNode name="FiveNodes_5">
                          <dgm:varLst>
                            <dgm:bulletEnabled val="1"/>
                          </dgm:varLst>
                          <dgm:alg type="sp"/>
                          <dgm:shape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iveConn_2-3" styleLbl="fgAccFollowNode1">
                          <dgm:varLst>
                            <dgm:bulletEnabled val="1"/>
                          </dgm:varLst>
                          <dgm:alg type="tx"/>
                          <dgm:shape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iveConn_3-4" styleLbl="fgAccFollowNode1">
                          <dgm:varLst>
                            <dgm:bulletEnabled val="1"/>
                          </dgm:varLst>
                          <dgm:alg type="tx"/>
                          <dgm:shape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iveConn_4-5" styleLbl="fgAccFollowNode1">
                          <dgm:varLst>
                            <dgm:bulletEnabled val="1"/>
                          </dgm:varLst>
                          <dgm:alg type="tx"/>
                          <dgm:shape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iveNodes_1_text">
                          <dgm:varLst>
                            <dgm:bulletEnabled val="1"/>
                          </dgm:varLst>
                          <dgm:alg type="tx">
                            <dgm:param type="parTxLTRAlign" val="l"/>
                            <dgm:param type="txAnchorVertCh" val="mid"/>
                          </dgm:alg>
                          <dgm:shape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iveNodes_2_text">
                          <dgm:varLst>
                            <dgm:bulletEnabled val="1"/>
                          </dgm:varLst>
                          <dgm:alg type="tx">
                            <dgm:param type="parTxLTRAlign" val="l"/>
                            <dgm:param type="txAnchorVertCh" val="mid"/>
                          </dgm:alg>
                          <dgm:shape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iveNodes_3_text">
                          <dgm:varLst>
                            <dgm:bulletEnabled val="1"/>
                          </dgm:varLst>
                          <dgm:alg type="tx">
                            <dgm:param type="parTxLTRAlign" val="l"/>
                            <dgm:param type="txAnchorVertCh" val="mid"/>
                          </dgm:alg>
                          <dgm:shape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iveNodes_4_text">
                          <dgm:varLst>
                            <dgm:bulletEnabled val="1"/>
                          </dgm:varLst>
                          <dgm:alg type="tx">
                            <dgm:param type="parTxLTRAlign" val="l"/>
                            <dgm:param type="txAnchorVertCh" val="mid"/>
                          </dgm:alg>
                          <dgm:shape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iveNodes_5_text">
                          <dgm:varLst>
                            <dgm:bulletEnabled val="1"/>
                          </dgm:varLst>
                          <dgm:alg type="tx">
                            <dgm:param type="parTxLTRAlign" val="l"/>
                            <dgm:param type="txAnchorVertCh" val="mid"/>
                          </dgm:alg>
                          <dgm:shape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if>
                      <dgm:else name="Name17"/>
                    </dgm:choose>
                  </dgm:else>
                </dgm:choose>
              </dgm:else>
            </dgm:choose>
          </dgm:else>
        </dgm:choose>
      </dgm:else>
    </dgm:choose>
  </dgm:layoutNode>
</dgm:layoutDef>
</file>

<file path=ppt/diagrams/layout6.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dgm:ruleLst>
    <dgm:forEach name="Name0" axis="ch" ptType="node">
      <dgm:layoutNode name="parentText" styleLbl="node1">
        <dgm:varLst>
          <dgm:chMax val="0"/>
          <dgm:bulletEnabled val="1"/>
        </dgm:varLst>
        <dgm:alg type="tx">
          <dgm:param type="parTxLTRAlign" val="l"/>
          <dgm:param type="parTxRTLAlign" val="r"/>
        </dgm:alg>
        <dgm:shape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dgm:ruleLst>
      </dgm:layoutNode>
      <dgm:choose name="Name1">
        <dgm:if name="Name2" axis="ch" ptType="node" func="cnt" op="gte" val="1">
          <dgm:layoutNode name="childText" styleLbl="revTx">
            <dgm:varLst>
              <dgm:bulletEnabled val="1"/>
            </dgm:varLst>
            <dgm:alg type="tx">
              <dgm:param type="stBulletLvl" val="1"/>
              <dgm:param type="lnSpAfChP" val="20"/>
            </dgm:alg>
            <dgm:shape type="rect" r:blip="">
              <dgm:adjLst/>
            </dgm:shape>
            <dgm:presOf axis="des" ptType="node"/>
            <dgm:constrLst>
              <dgm:constr type="tMarg" refType="primFontSz" fact="0.1"/>
              <dgm:constr type="bMarg" refType="primFontSz" fact="0.1"/>
              <dgm:constr type="lMarg" refType="w" fact="0.09"/>
            </dgm:constrLst>
            <dgm:ruleLst>
              <dgm:rule type="h" val="INF"/>
            </dgm:ruleLst>
          </dgm:layoutNode>
        </dgm:if>
        <dgm:else name="Name3">
          <dgm:choose name="Name4">
            <dgm:if name="Name5" axis="par ch" ptType="doc node" func="cnt" op="gte" val="2">
              <dgm:forEach name="Name6" axis="followSib" ptType="sibTrans" cnt="1">
                <dgm:layoutNode name="spacer">
                  <dgm:alg type="sp"/>
                  <dgm:shape r:blip="">
                    <dgm:adjLst/>
                  </dgm:shape>
                  <dgm:presOf/>
                  <dgm:constrLst/>
                  <dgm:ruleLst/>
                </dgm:layoutNode>
              </dgm:forEach>
            </dgm:if>
            <dgm:else name="Name7"/>
          </dgm:choose>
        </dgm:else>
      </dgm:choose>
    </dgm:forEach>
  </dgm:layoutNode>
</dgm:layoutDef>
</file>

<file path=ppt/diagrams/layout7.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r:blip="">
        <dgm:adjLst/>
      </dgm:shape>
      <dgm:presOf/>
      <dgm:constrLst/>
      <dgm:ruleLst/>
    </dgm:layoutNode>
    <dgm:choose name="Name3">
      <dgm:if name="Name4" axis="ch" ptType="node" func="cnt" op="equ" val="1">
        <dgm:layoutNode name="OneNode_1">
          <dgm:varLst>
            <dgm:bulletEnabled val="1"/>
          </dgm:varLst>
          <dgm:alg type="tx"/>
          <dgm:shape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if>
      <dgm:else name="Name5">
        <dgm:choose name="Name6">
          <dgm:if name="Name7" axis="ch" ptType="node" func="cnt" op="equ" val="2">
            <dgm:layoutNode name="TwoNodes_1">
              <dgm:varLst>
                <dgm:bulletEnabled val="1"/>
              </dgm:varLst>
              <dgm:alg type="sp"/>
              <dgm:shape type="roundRect" r:blip="">
                <dgm:adjLst>
                  <dgm:adj idx="1" val="0.1"/>
                </dgm:adjLst>
              </dgm:shape>
              <dgm:presOf axis="ch desOrSelf" ptType="node node" st="1 1" cnt="1 0"/>
              <dgm:constrLst/>
              <dgm:ruleLst/>
            </dgm:layoutNode>
            <dgm:layoutNode name="TwoNodes_2">
              <dgm:varLst>
                <dgm:bulletEnabled val="1"/>
              </dgm:varLst>
              <dgm:alg type="sp"/>
              <dgm:shape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TwoNodes_1_text">
              <dgm:varLst>
                <dgm:bulletEnabled val="1"/>
              </dgm:varLst>
              <dgm:alg type="tx">
                <dgm:param type="parTxLTRAlign" val="l"/>
                <dgm:param type="txAnchorVertCh" val="mid"/>
              </dgm:alg>
              <dgm:shape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TwoNodes_2_text">
              <dgm:varLst>
                <dgm:bulletEnabled val="1"/>
              </dgm:varLst>
              <dgm:alg type="tx">
                <dgm:param type="parTxLTRAlign" val="l"/>
                <dgm:param type="txAnchorVertCh" val="mid"/>
              </dgm:alg>
              <dgm:shape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if>
          <dgm:else name="Name8">
            <dgm:choose name="Name9">
              <dgm:if name="Name10" axis="ch" ptType="node" func="cnt" op="equ" val="3">
                <dgm:layoutNode name="ThreeNodes_1">
                  <dgm:varLst>
                    <dgm:bulletEnabled val="1"/>
                  </dgm:varLst>
                  <dgm:alg type="sp"/>
                  <dgm:shape type="roundRect" r:blip="">
                    <dgm:adjLst>
                      <dgm:adj idx="1" val="0.1"/>
                    </dgm:adjLst>
                  </dgm:shape>
                  <dgm:presOf axis="ch desOrSelf" ptType="node node" st="1 1" cnt="1 0"/>
                  <dgm:constrLst/>
                  <dgm:ruleLst/>
                </dgm:layoutNode>
                <dgm:layoutNode name="ThreeNodes_2">
                  <dgm:varLst>
                    <dgm:bulletEnabled val="1"/>
                  </dgm:varLst>
                  <dgm:alg type="sp"/>
                  <dgm:shape type="roundRect" r:blip="">
                    <dgm:adjLst>
                      <dgm:adj idx="1" val="0.1"/>
                    </dgm:adjLst>
                  </dgm:shape>
                  <dgm:presOf axis="ch desOrSelf" ptType="node node" st="2 1" cnt="1 0"/>
                  <dgm:constrLst/>
                  <dgm:ruleLst/>
                </dgm:layoutNode>
                <dgm:layoutNode name="ThreeNodes_3">
                  <dgm:varLst>
                    <dgm:bulletEnabled val="1"/>
                  </dgm:varLst>
                  <dgm:alg type="sp"/>
                  <dgm:shape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ThreeConn_2-3" styleLbl="fgAccFollowNode1">
                  <dgm:varLst>
                    <dgm:bulletEnabled val="1"/>
                  </dgm:varLst>
                  <dgm:alg type="tx"/>
                  <dgm:shape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ThreeNodes_1_text">
                  <dgm:varLst>
                    <dgm:bulletEnabled val="1"/>
                  </dgm:varLst>
                  <dgm:alg type="tx">
                    <dgm:param type="parTxLTRAlign" val="l"/>
                    <dgm:param type="txAnchorVertCh" val="mid"/>
                  </dgm:alg>
                  <dgm:shape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ThreeNodes_2_text">
                  <dgm:varLst>
                    <dgm:bulletEnabled val="1"/>
                  </dgm:varLst>
                  <dgm:alg type="tx">
                    <dgm:param type="parTxLTRAlign" val="l"/>
                    <dgm:param type="txAnchorVertCh" val="mid"/>
                  </dgm:alg>
                  <dgm:shape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ThreeNodes_3_text">
                  <dgm:varLst>
                    <dgm:bulletEnabled val="1"/>
                  </dgm:varLst>
                  <dgm:alg type="tx">
                    <dgm:param type="parTxLTRAlign" val="l"/>
                    <dgm:param type="txAnchorVertCh" val="mid"/>
                  </dgm:alg>
                  <dgm:shape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if>
              <dgm:else name="Name11">
                <dgm:choose name="Name12">
                  <dgm:if name="Name13" axis="ch" ptType="node" func="cnt" op="equ" val="4">
                    <dgm:layoutNode name="FourNodes_1">
                      <dgm:varLst>
                        <dgm:bulletEnabled val="1"/>
                      </dgm:varLst>
                      <dgm:alg type="sp"/>
                      <dgm:shape type="roundRect" r:blip="">
                        <dgm:adjLst>
                          <dgm:adj idx="1" val="0.1"/>
                        </dgm:adjLst>
                      </dgm:shape>
                      <dgm:presOf axis="ch desOrSelf" ptType="node node" st="1 1" cnt="1 0"/>
                      <dgm:constrLst/>
                      <dgm:ruleLst/>
                    </dgm:layoutNode>
                    <dgm:layoutNode name="FourNodes_2">
                      <dgm:varLst>
                        <dgm:bulletEnabled val="1"/>
                      </dgm:varLst>
                      <dgm:alg type="sp"/>
                      <dgm:shape type="roundRect" r:blip="">
                        <dgm:adjLst>
                          <dgm:adj idx="1" val="0.1"/>
                        </dgm:adjLst>
                      </dgm:shape>
                      <dgm:presOf axis="ch desOrSelf" ptType="node node" st="2 1" cnt="1 0"/>
                      <dgm:constrLst/>
                      <dgm:ruleLst/>
                    </dgm:layoutNode>
                    <dgm:layoutNode name="FourNodes_3">
                      <dgm:varLst>
                        <dgm:bulletEnabled val="1"/>
                      </dgm:varLst>
                      <dgm:alg type="sp"/>
                      <dgm:shape type="roundRect" r:blip="">
                        <dgm:adjLst>
                          <dgm:adj idx="1" val="0.1"/>
                        </dgm:adjLst>
                      </dgm:shape>
                      <dgm:presOf axis="ch desOrSelf" ptType="node node" st="3 1" cnt="1 0"/>
                      <dgm:constrLst/>
                      <dgm:ruleLst/>
                    </dgm:layoutNode>
                    <dgm:layoutNode name="FourNodes_4">
                      <dgm:varLst>
                        <dgm:bulletEnabled val="1"/>
                      </dgm:varLst>
                      <dgm:alg type="sp"/>
                      <dgm:shape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ourConn_2-3" styleLbl="fgAccFollowNode1">
                      <dgm:varLst>
                        <dgm:bulletEnabled val="1"/>
                      </dgm:varLst>
                      <dgm:alg type="tx"/>
                      <dgm:shape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ourConn_3-4" styleLbl="fgAccFollowNode1">
                      <dgm:varLst>
                        <dgm:bulletEnabled val="1"/>
                      </dgm:varLst>
                      <dgm:alg type="tx"/>
                      <dgm:shape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ourNodes_1_text">
                      <dgm:varLst>
                        <dgm:bulletEnabled val="1"/>
                      </dgm:varLst>
                      <dgm:alg type="tx">
                        <dgm:param type="parTxLTRAlign" val="l"/>
                        <dgm:param type="txAnchorVertCh" val="mid"/>
                      </dgm:alg>
                      <dgm:shape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ourNodes_2_text">
                      <dgm:varLst>
                        <dgm:bulletEnabled val="1"/>
                      </dgm:varLst>
                      <dgm:alg type="tx">
                        <dgm:param type="parTxLTRAlign" val="l"/>
                        <dgm:param type="txAnchorVertCh" val="mid"/>
                      </dgm:alg>
                      <dgm:shape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ourNodes_3_text">
                      <dgm:varLst>
                        <dgm:bulletEnabled val="1"/>
                      </dgm:varLst>
                      <dgm:alg type="tx">
                        <dgm:param type="parTxLTRAlign" val="l"/>
                        <dgm:param type="txAnchorVertCh" val="mid"/>
                      </dgm:alg>
                      <dgm:shape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ourNodes_4_text">
                      <dgm:varLst>
                        <dgm:bulletEnabled val="1"/>
                      </dgm:varLst>
                      <dgm:alg type="tx">
                        <dgm:param type="parTxLTRAlign" val="l"/>
                        <dgm:param type="txAnchorVertCh" val="mid"/>
                      </dgm:alg>
                      <dgm:shape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if>
                  <dgm:else name="Name14">
                    <dgm:choose name="Name15">
                      <dgm:if name="Name16" axis="ch" ptType="node" func="cnt" op="gte" val="5">
                        <dgm:layoutNode name="FiveNodes_1">
                          <dgm:varLst>
                            <dgm:bulletEnabled val="1"/>
                          </dgm:varLst>
                          <dgm:alg type="sp"/>
                          <dgm:shape type="roundRect" r:blip="">
                            <dgm:adjLst>
                              <dgm:adj idx="1" val="0.1"/>
                            </dgm:adjLst>
                          </dgm:shape>
                          <dgm:presOf axis="ch desOrSelf" ptType="node node" st="1 1" cnt="1 0"/>
                          <dgm:constrLst/>
                          <dgm:ruleLst/>
                        </dgm:layoutNode>
                        <dgm:layoutNode name="FiveNodes_2">
                          <dgm:varLst>
                            <dgm:bulletEnabled val="1"/>
                          </dgm:varLst>
                          <dgm:alg type="sp"/>
                          <dgm:shape type="roundRect" r:blip="">
                            <dgm:adjLst>
                              <dgm:adj idx="1" val="0.1"/>
                            </dgm:adjLst>
                          </dgm:shape>
                          <dgm:presOf axis="ch desOrSelf" ptType="node node" st="2 1" cnt="1 0"/>
                          <dgm:constrLst/>
                          <dgm:ruleLst/>
                        </dgm:layoutNode>
                        <dgm:layoutNode name="FiveNodes_3">
                          <dgm:varLst>
                            <dgm:bulletEnabled val="1"/>
                          </dgm:varLst>
                          <dgm:alg type="sp"/>
                          <dgm:shape type="roundRect" r:blip="">
                            <dgm:adjLst>
                              <dgm:adj idx="1" val="0.1"/>
                            </dgm:adjLst>
                          </dgm:shape>
                          <dgm:presOf axis="ch desOrSelf" ptType="node node" st="3 1" cnt="1 0"/>
                          <dgm:constrLst/>
                          <dgm:ruleLst/>
                        </dgm:layoutNode>
                        <dgm:layoutNode name="FiveNodes_4">
                          <dgm:varLst>
                            <dgm:bulletEnabled val="1"/>
                          </dgm:varLst>
                          <dgm:alg type="sp"/>
                          <dgm:shape type="roundRect" r:blip="">
                            <dgm:adjLst>
                              <dgm:adj idx="1" val="0.1"/>
                            </dgm:adjLst>
                          </dgm:shape>
                          <dgm:presOf axis="ch desOrSelf" ptType="node node" st="4 1" cnt="1 0"/>
                          <dgm:constrLst/>
                          <dgm:ruleLst/>
                        </dgm:layoutNode>
                        <dgm:layoutNode name="FiveNodes_5">
                          <dgm:varLst>
                            <dgm:bulletEnabled val="1"/>
                          </dgm:varLst>
                          <dgm:alg type="sp"/>
                          <dgm:shape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iveConn_2-3" styleLbl="fgAccFollowNode1">
                          <dgm:varLst>
                            <dgm:bulletEnabled val="1"/>
                          </dgm:varLst>
                          <dgm:alg type="tx"/>
                          <dgm:shape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iveConn_3-4" styleLbl="fgAccFollowNode1">
                          <dgm:varLst>
                            <dgm:bulletEnabled val="1"/>
                          </dgm:varLst>
                          <dgm:alg type="tx"/>
                          <dgm:shape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iveConn_4-5" styleLbl="fgAccFollowNode1">
                          <dgm:varLst>
                            <dgm:bulletEnabled val="1"/>
                          </dgm:varLst>
                          <dgm:alg type="tx"/>
                          <dgm:shape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dgm:ruleLst>
                        </dgm:layoutNode>
                        <dgm:layoutNode name="FiveNodes_1_text">
                          <dgm:varLst>
                            <dgm:bulletEnabled val="1"/>
                          </dgm:varLst>
                          <dgm:alg type="tx">
                            <dgm:param type="parTxLTRAlign" val="l"/>
                            <dgm:param type="txAnchorVertCh" val="mid"/>
                          </dgm:alg>
                          <dgm:shape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iveNodes_2_text">
                          <dgm:varLst>
                            <dgm:bulletEnabled val="1"/>
                          </dgm:varLst>
                          <dgm:alg type="tx">
                            <dgm:param type="parTxLTRAlign" val="l"/>
                            <dgm:param type="txAnchorVertCh" val="mid"/>
                          </dgm:alg>
                          <dgm:shape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iveNodes_3_text">
                          <dgm:varLst>
                            <dgm:bulletEnabled val="1"/>
                          </dgm:varLst>
                          <dgm:alg type="tx">
                            <dgm:param type="parTxLTRAlign" val="l"/>
                            <dgm:param type="txAnchorVertCh" val="mid"/>
                          </dgm:alg>
                          <dgm:shape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iveNodes_4_text">
                          <dgm:varLst>
                            <dgm:bulletEnabled val="1"/>
                          </dgm:varLst>
                          <dgm:alg type="tx">
                            <dgm:param type="parTxLTRAlign" val="l"/>
                            <dgm:param type="txAnchorVertCh" val="mid"/>
                          </dgm:alg>
                          <dgm:shape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layoutNode name="FiveNodes_5_text">
                          <dgm:varLst>
                            <dgm:bulletEnabled val="1"/>
                          </dgm:varLst>
                          <dgm:alg type="tx">
                            <dgm:param type="parTxLTRAlign" val="l"/>
                            <dgm:param type="txAnchorVertCh" val="mid"/>
                          </dgm:alg>
                          <dgm:shape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dgm:ruleLst>
                        </dgm:layoutNode>
                      </dgm:if>
                      <dgm:else name="Name17"/>
                    </dgm:choose>
                  </dgm:else>
                </dgm:choose>
              </dgm:else>
            </dgm:choose>
          </dgm:else>
        </dgm:choose>
      </dgm:else>
    </dgm:choose>
  </dgm:layoutNode>
</dgm:layoutDef>
</file>

<file path=ppt/diagrams/layout8.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dgm:ruleLst>
    <dgm:forEach name="Name0" axis="ch" ptType="node">
      <dgm:layoutNode name="parentText" styleLbl="node1">
        <dgm:varLst>
          <dgm:chMax val="0"/>
          <dgm:bulletEnabled val="1"/>
        </dgm:varLst>
        <dgm:alg type="tx">
          <dgm:param type="parTxLTRAlign" val="l"/>
          <dgm:param type="parTxRTLAlign" val="r"/>
        </dgm:alg>
        <dgm:shape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dgm:ruleLst>
      </dgm:layoutNode>
      <dgm:choose name="Name1">
        <dgm:if name="Name2" axis="ch" ptType="node" func="cnt" op="gte" val="1">
          <dgm:layoutNode name="childText" styleLbl="revTx">
            <dgm:varLst>
              <dgm:bulletEnabled val="1"/>
            </dgm:varLst>
            <dgm:alg type="tx">
              <dgm:param type="stBulletLvl" val="1"/>
              <dgm:param type="lnSpAfChP" val="20"/>
            </dgm:alg>
            <dgm:shape type="rect" r:blip="">
              <dgm:adjLst/>
            </dgm:shape>
            <dgm:presOf axis="des" ptType="node"/>
            <dgm:constrLst>
              <dgm:constr type="tMarg" refType="primFontSz" fact="0.1"/>
              <dgm:constr type="bMarg" refType="primFontSz" fact="0.1"/>
              <dgm:constr type="lMarg" refType="w" fact="0.09"/>
            </dgm:constrLst>
            <dgm:ruleLst>
              <dgm:rule type="h" val="INF"/>
            </dgm:ruleLst>
          </dgm:layoutNode>
        </dgm:if>
        <dgm:else name="Name3">
          <dgm:choose name="Name4">
            <dgm:if name="Name5" axis="par ch" ptType="doc node" func="cnt" op="gte" val="2">
              <dgm:forEach name="Name6" axis="followSib" ptType="sibTrans" cnt="1">
                <dgm:layoutNode name="spacer">
                  <dgm:alg type="sp"/>
                  <dgm:shape r:blip="">
                    <dgm:adjLst/>
                  </dgm:shape>
                  <dgm:presOf/>
                  <dgm:constrLst/>
                  <dgm:ruleLst/>
                </dgm:layoutNode>
              </dgm:forEach>
            </dgm:if>
            <dgm:else name="Name7"/>
          </dgm:choose>
        </dgm:else>
      </dgm:choose>
    </dgm:forEach>
  </dgm:layoutNode>
</dgm:layoutDef>
</file>

<file path=ppt/diagrams/quickStyle1.xml><?xml version="1.0" encoding="utf-8"?>
<dgm:styleDef xmlns:a="http://schemas.openxmlformats.org/drawingml/2006/main" xmlns:dgm="http://schemas.openxmlformats.org/drawingml/2006/diagram"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a="http://schemas.openxmlformats.org/drawingml/2006/main" xmlns:dgm="http://schemas.openxmlformats.org/drawingml/2006/diagram"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a="http://schemas.openxmlformats.org/drawingml/2006/main" xmlns:dgm="http://schemas.openxmlformats.org/drawingml/2006/diagram"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a="http://schemas.openxmlformats.org/drawingml/2006/main" xmlns:dgm="http://schemas.openxmlformats.org/drawingml/2006/diagram"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a="http://schemas.openxmlformats.org/drawingml/2006/main" xmlns:dgm="http://schemas.openxmlformats.org/drawingml/2006/diagram"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a="http://schemas.openxmlformats.org/drawingml/2006/main" xmlns:dgm="http://schemas.openxmlformats.org/drawingml/2006/diagram"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a="http://schemas.openxmlformats.org/drawingml/2006/main" xmlns:dgm="http://schemas.openxmlformats.org/drawingml/2006/diagram"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a="http://schemas.openxmlformats.org/drawingml/2006/main" xmlns:dgm="http://schemas.openxmlformats.org/drawingml/2006/diagram"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229DC002-51B5-430F-86FA-25FC40DE33DA}"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66264B6C-2B65-4AAA-8DA7-0DEC88F9579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F5F5503-A5D4-4BD5-91FF-382866D384C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kumimoji="1" lang="en-US" altLang="zh-CN" smtClean="0"/>
              <a:t>Click to edit Master title style</a:t>
            </a:r>
            <a:endParaRPr kumimoji="1" lang="zh-CN" alt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en-US" altLang="zh-CN" smtClean="0"/>
              <a:t>Click to edit Master subtitle style</a:t>
            </a:r>
            <a:endParaRPr kumimoji="1" lang="zh-CN" altLang="en-US"/>
          </a:p>
        </p:txBody>
      </p:sp>
      <p:sp>
        <p:nvSpPr>
          <p:cNvPr id="4" name="Date Placeholder 3"/>
          <p:cNvSpPr>
            <a:spLocks noGrp="1"/>
          </p:cNvSpPr>
          <p:nvPr>
            <p:ph type="dt" sz="half" idx="10"/>
          </p:nvPr>
        </p:nvSpPr>
        <p:spPr/>
        <p:txBody>
          <a:bodyPr/>
          <a:lstStyle/>
          <a:p>
            <a:fld id="{9594D31D-1C9A-1143-B987-316841B5F449}" type="datetimeFigureOut">
              <a:rPr kumimoji="1" lang="zh-CN" altLang="en-US" smtClean="0"/>
              <a:t>2023/5/4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592B54F-0FAB-5148-8E92-7B786E5E8D9E}" type="slidenum">
              <a:rPr kumimoji="1" lang="zh-CN" altLang="en-US" smtClean="0"/>
              <a:t>‹#›</a:t>
            </a:fld>
            <a:endParaRPr kumimoji="1" lang="zh-CN" altLang="en-US"/>
          </a:p>
        </p:txBody>
      </p:sp>
    </p:spTree>
    <p:extLst>
      <p:ext uri="{BB962C8B-B14F-4D97-AF65-F5344CB8AC3E}">
        <p14:creationId xmlns:p14="http://schemas.microsoft.com/office/powerpoint/2010/main" xmlns="" val="365862802"/>
      </p:ext>
    </p:extLst>
  </p:cSld>
  <p:clrMapOvr>
    <a:masterClrMapping/>
  </p:clrMapOvr>
  <p:transition/>
  <p:timing/>
  <p:extLst>
    <p:ext uri="{DCECCB84-F9BA-43D5-87BE-67443E8EF086}">
      <p15:sldGuideLst xmlns:p15="http://schemas.microsoft.com/office/powerpoint/2012/main" xmlns=""/>
    </p:ext>
  </p:extLst>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Content Placeholder 2"/>
          <p:cNvSpPr>
            <a:spLocks noGrp="1"/>
          </p:cNvSpPr>
          <p:nvPr>
            <p:ph idx="1"/>
          </p:nvPr>
        </p:nvSpPr>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10"/>
          </p:nvPr>
        </p:nvSpPr>
        <p:spPr/>
        <p:txBody>
          <a:bodyPr/>
          <a:lstStyle/>
          <a:p>
            <a:fld id="{9594D31D-1C9A-1143-B987-316841B5F449}" type="datetimeFigureOut">
              <a:rPr kumimoji="1" lang="zh-CN" altLang="en-US" smtClean="0"/>
              <a:t>2023/5/4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592B54F-0FAB-5148-8E92-7B786E5E8D9E}" type="slidenum">
              <a:rPr kumimoji="1" lang="zh-CN" altLang="en-US" smtClean="0"/>
              <a:t>‹#›</a:t>
            </a:fld>
            <a:endParaRPr kumimoji="1" lang="zh-CN" altLang="en-US"/>
          </a:p>
        </p:txBody>
      </p:sp>
    </p:spTree>
    <p:extLst>
      <p:ext uri="{BB962C8B-B14F-4D97-AF65-F5344CB8AC3E}">
        <p14:creationId xmlns:p14="http://schemas.microsoft.com/office/powerpoint/2010/main" xmlns="" val="576279545"/>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kumimoji="1" lang="en-US" altLang="zh-CN" smtClean="0"/>
              <a:t>Click to edit Master title style</a:t>
            </a:r>
            <a:endParaRPr kumimoji="1" lang="zh-CN" alt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en-US" altLang="zh-CN" smtClean="0"/>
              <a:t>Click to edit Master text styles</a:t>
            </a:r>
          </a:p>
        </p:txBody>
      </p:sp>
      <p:sp>
        <p:nvSpPr>
          <p:cNvPr id="4" name="Date Placeholder 3"/>
          <p:cNvSpPr>
            <a:spLocks noGrp="1"/>
          </p:cNvSpPr>
          <p:nvPr>
            <p:ph type="dt" sz="half" idx="10"/>
          </p:nvPr>
        </p:nvSpPr>
        <p:spPr/>
        <p:txBody>
          <a:bodyPr/>
          <a:lstStyle/>
          <a:p>
            <a:fld id="{9594D31D-1C9A-1143-B987-316841B5F449}" type="datetimeFigureOut">
              <a:rPr kumimoji="1" lang="zh-CN" altLang="en-US" smtClean="0"/>
              <a:t>2023/5/4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592B54F-0FAB-5148-8E92-7B786E5E8D9E}" type="slidenum">
              <a:rPr kumimoji="1" lang="zh-CN" altLang="en-US" smtClean="0"/>
              <a:t>‹#›</a:t>
            </a:fld>
            <a:endParaRPr kumimoji="1" lang="zh-CN" altLang="en-US"/>
          </a:p>
        </p:txBody>
      </p:sp>
    </p:spTree>
    <p:extLst>
      <p:ext uri="{BB962C8B-B14F-4D97-AF65-F5344CB8AC3E}">
        <p14:creationId xmlns:p14="http://schemas.microsoft.com/office/powerpoint/2010/main" xmlns="" val="349121784"/>
      </p:ext>
    </p:extLst>
  </p:cSld>
  <p:clrMapOvr>
    <a:masterClrMapping/>
  </p:clrMapOvr>
  <p:transition/>
  <p:timing/>
  <p:extLst>
    <p:ext uri="{DCECCB84-F9BA-43D5-87BE-67443E8EF086}">
      <p15:sldGuideLst xmlns:p15="http://schemas.microsoft.com/office/powerpoint/2012/main" xmlns=""/>
    </p:ext>
  </p:extLst>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Content Placeholder 2"/>
          <p:cNvSpPr>
            <a:spLocks noGrp="1"/>
          </p:cNvSpPr>
          <p:nvPr>
            <p:ph sz="half" idx="1"/>
          </p:nvPr>
        </p:nvSpPr>
        <p:spPr>
          <a:xfrm>
            <a:off x="628650" y="1825625"/>
            <a:ext cx="3886200" cy="435133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Content Placeholder 3"/>
          <p:cNvSpPr>
            <a:spLocks noGrp="1"/>
          </p:cNvSpPr>
          <p:nvPr>
            <p:ph sz="half" idx="2"/>
          </p:nvPr>
        </p:nvSpPr>
        <p:spPr>
          <a:xfrm>
            <a:off x="4629150" y="1825625"/>
            <a:ext cx="3886200" cy="435133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5" name="Date Placeholder 4"/>
          <p:cNvSpPr>
            <a:spLocks noGrp="1"/>
          </p:cNvSpPr>
          <p:nvPr>
            <p:ph type="dt" sz="half" idx="10"/>
          </p:nvPr>
        </p:nvSpPr>
        <p:spPr/>
        <p:txBody>
          <a:bodyPr/>
          <a:lstStyle/>
          <a:p>
            <a:fld id="{9594D31D-1C9A-1143-B987-316841B5F449}" type="datetimeFigureOut">
              <a:rPr kumimoji="1" lang="zh-CN" altLang="en-US" smtClean="0"/>
              <a:t>2023/5/4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E592B54F-0FAB-5148-8E92-7B786E5E8D9E}" type="slidenum">
              <a:rPr kumimoji="1" lang="zh-CN" altLang="en-US" smtClean="0"/>
              <a:t>‹#›</a:t>
            </a:fld>
            <a:endParaRPr kumimoji="1" lang="zh-CN" altLang="en-US"/>
          </a:p>
        </p:txBody>
      </p:sp>
    </p:spTree>
    <p:extLst>
      <p:ext uri="{BB962C8B-B14F-4D97-AF65-F5344CB8AC3E}">
        <p14:creationId xmlns:p14="http://schemas.microsoft.com/office/powerpoint/2010/main" xmlns="" val="1470796522"/>
      </p:ext>
    </p:extLst>
  </p:cSld>
  <p:clrMapOvr>
    <a:masterClrMapping/>
  </p:clrMapOvr>
  <p:transition/>
  <p:timing/>
  <p:extLst>
    <p:ext uri="{DCECCB84-F9BA-43D5-87BE-67443E8EF086}">
      <p15:sldGuideLst xmlns:p15="http://schemas.microsoft.com/office/powerpoint/2012/main" xmlns=""/>
    </p:ext>
  </p:extLst>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629841" y="365126"/>
            <a:ext cx="7886700" cy="1325563"/>
          </a:xfrm>
        </p:spPr>
        <p:txBody>
          <a:bodyPr/>
          <a:lstStyle/>
          <a:p>
            <a:r>
              <a:rPr kumimoji="1" lang="en-US" altLang="zh-CN" smtClean="0"/>
              <a:t>Click to edit Master title style</a:t>
            </a:r>
            <a:endParaRPr kumimoji="1"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7" name="Date Placeholder 6"/>
          <p:cNvSpPr>
            <a:spLocks noGrp="1"/>
          </p:cNvSpPr>
          <p:nvPr>
            <p:ph type="dt" sz="half" idx="10"/>
          </p:nvPr>
        </p:nvSpPr>
        <p:spPr/>
        <p:txBody>
          <a:bodyPr/>
          <a:lstStyle/>
          <a:p>
            <a:fld id="{9594D31D-1C9A-1143-B987-316841B5F449}" type="datetimeFigureOut">
              <a:rPr kumimoji="1" lang="zh-CN" altLang="en-US" smtClean="0"/>
              <a:t>2023/5/4</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E592B54F-0FAB-5148-8E92-7B786E5E8D9E}" type="slidenum">
              <a:rPr kumimoji="1" lang="zh-CN" altLang="en-US" smtClean="0"/>
              <a:t>‹#›</a:t>
            </a:fld>
            <a:endParaRPr kumimoji="1" lang="zh-CN" altLang="en-US"/>
          </a:p>
        </p:txBody>
      </p:sp>
    </p:spTree>
    <p:extLst>
      <p:ext uri="{BB962C8B-B14F-4D97-AF65-F5344CB8AC3E}">
        <p14:creationId xmlns:p14="http://schemas.microsoft.com/office/powerpoint/2010/main" xmlns="" val="110341087"/>
      </p:ext>
    </p:extLst>
  </p:cSld>
  <p:clrMapOvr>
    <a:masterClrMapping/>
  </p:clrMapOvr>
  <p:transition/>
  <p:timing/>
  <p:extLst>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Date Placeholder 2"/>
          <p:cNvSpPr>
            <a:spLocks noGrp="1"/>
          </p:cNvSpPr>
          <p:nvPr>
            <p:ph type="dt" sz="half" idx="10"/>
          </p:nvPr>
        </p:nvSpPr>
        <p:spPr/>
        <p:txBody>
          <a:bodyPr/>
          <a:lstStyle/>
          <a:p>
            <a:fld id="{9594D31D-1C9A-1143-B987-316841B5F449}" type="datetimeFigureOut">
              <a:rPr kumimoji="1" lang="zh-CN" altLang="en-US" smtClean="0"/>
              <a:t>2023/5/4</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E592B54F-0FAB-5148-8E92-7B786E5E8D9E}" type="slidenum">
              <a:rPr kumimoji="1" lang="zh-CN" altLang="en-US" smtClean="0"/>
              <a:t>‹#›</a:t>
            </a:fld>
            <a:endParaRPr kumimoji="1" lang="zh-CN" altLang="en-US"/>
          </a:p>
        </p:txBody>
      </p:sp>
    </p:spTree>
    <p:extLst>
      <p:ext uri="{BB962C8B-B14F-4D97-AF65-F5344CB8AC3E}">
        <p14:creationId xmlns:p14="http://schemas.microsoft.com/office/powerpoint/2010/main" xmlns="" val="1921376925"/>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9594D31D-1C9A-1143-B987-316841B5F449}" type="datetimeFigureOut">
              <a:rPr kumimoji="1" lang="zh-CN" altLang="en-US" smtClean="0"/>
              <a:t>2023/5/4</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E592B54F-0FAB-5148-8E92-7B786E5E8D9E}" type="slidenum">
              <a:rPr kumimoji="1" lang="zh-CN" altLang="en-US" smtClean="0"/>
              <a:t>‹#›</a:t>
            </a:fld>
            <a:endParaRPr kumimoji="1" lang="zh-CN" altLang="en-US"/>
          </a:p>
        </p:txBody>
      </p:sp>
    </p:spTree>
    <p:extLst>
      <p:ext uri="{BB962C8B-B14F-4D97-AF65-F5344CB8AC3E}">
        <p14:creationId xmlns:p14="http://schemas.microsoft.com/office/powerpoint/2010/main" xmlns="" val="1559436157"/>
      </p:ext>
    </p:extLst>
  </p:cSld>
  <p:clrMapOvr>
    <a:masterClrMapping/>
  </p:clrMapOvr>
  <p:transition/>
  <p:timing/>
  <p:extLst>
    <p:ext uri="{DCECCB84-F9BA-43D5-87BE-67443E8EF086}">
      <p15:sldGuideLst xmlns:p15="http://schemas.microsoft.com/office/powerpoint/2012/main" xmlns=""/>
    </p:ext>
  </p:extLst>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kumimoji="1" lang="en-US" altLang="zh-CN" smtClean="0"/>
              <a:t>Click to edit Master title style</a:t>
            </a:r>
            <a:endParaRPr kumimoji="1"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en-US" altLang="zh-CN" smtClean="0"/>
              <a:t>Click to edit Master text styles</a:t>
            </a:r>
          </a:p>
        </p:txBody>
      </p:sp>
      <p:sp>
        <p:nvSpPr>
          <p:cNvPr id="5" name="Date Placeholder 4"/>
          <p:cNvSpPr>
            <a:spLocks noGrp="1"/>
          </p:cNvSpPr>
          <p:nvPr>
            <p:ph type="dt" sz="half" idx="10"/>
          </p:nvPr>
        </p:nvSpPr>
        <p:spPr/>
        <p:txBody>
          <a:bodyPr/>
          <a:lstStyle/>
          <a:p>
            <a:fld id="{9594D31D-1C9A-1143-B987-316841B5F449}" type="datetimeFigureOut">
              <a:rPr kumimoji="1" lang="zh-CN" altLang="en-US" smtClean="0"/>
              <a:t>2023/5/4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E592B54F-0FAB-5148-8E92-7B786E5E8D9E}" type="slidenum">
              <a:rPr kumimoji="1" lang="zh-CN" altLang="en-US" smtClean="0"/>
              <a:t>‹#›</a:t>
            </a:fld>
            <a:endParaRPr kumimoji="1" lang="zh-CN" altLang="en-US"/>
          </a:p>
        </p:txBody>
      </p:sp>
    </p:spTree>
    <p:extLst>
      <p:ext uri="{BB962C8B-B14F-4D97-AF65-F5344CB8AC3E}">
        <p14:creationId xmlns:p14="http://schemas.microsoft.com/office/powerpoint/2010/main" xmlns="" val="1825051735"/>
      </p:ext>
    </p:extLst>
  </p:cSld>
  <p:clrMapOvr>
    <a:masterClrMapping/>
  </p:clrMapOvr>
  <p:transition/>
  <p:timing/>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661132F-F083-43F8-A90F-6A7A928ADFE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kumimoji="1" lang="en-US" altLang="zh-CN" smtClean="0"/>
              <a:t>Click to edit Master title style</a:t>
            </a:r>
            <a:endParaRPr kumimoji="1"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en-US" altLang="zh-CN" smtClean="0"/>
              <a:t>Click to edit Master text styles</a:t>
            </a:r>
          </a:p>
        </p:txBody>
      </p:sp>
      <p:sp>
        <p:nvSpPr>
          <p:cNvPr id="5" name="Date Placeholder 4"/>
          <p:cNvSpPr>
            <a:spLocks noGrp="1"/>
          </p:cNvSpPr>
          <p:nvPr>
            <p:ph type="dt" sz="half" idx="10"/>
          </p:nvPr>
        </p:nvSpPr>
        <p:spPr/>
        <p:txBody>
          <a:bodyPr/>
          <a:lstStyle/>
          <a:p>
            <a:fld id="{9594D31D-1C9A-1143-B987-316841B5F449}" type="datetimeFigureOut">
              <a:rPr kumimoji="1" lang="zh-CN" altLang="en-US" smtClean="0"/>
              <a:t>2023/5/4</a:t>
            </a:fld>
            <a:endParaRPr kumimoji="1"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92B54F-0FAB-5148-8E92-7B786E5E8D9E}" type="slidenum">
              <a:rPr kumimoji="1" lang="zh-CN" altLang="en-US" smtClean="0"/>
              <a:t>‹#›</a:t>
            </a:fld>
            <a:endParaRPr kumimoji="1" lang="zh-CN" altLang="en-US"/>
          </a:p>
        </p:txBody>
      </p:sp>
    </p:spTree>
    <p:extLst>
      <p:ext uri="{BB962C8B-B14F-4D97-AF65-F5344CB8AC3E}">
        <p14:creationId xmlns:p14="http://schemas.microsoft.com/office/powerpoint/2010/main" xmlns="" val="121703860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Vertical Text Placeholder 2"/>
          <p:cNvSpPr>
            <a:spLocks noGrp="1"/>
          </p:cNvSpPr>
          <p:nvPr>
            <p:ph type="body" orient="vert" idx="1"/>
          </p:nvPr>
        </p:nvSpPr>
        <p:spPr/>
        <p:txBody>
          <a:bodyPr vert="eaVert"/>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10"/>
          </p:nvPr>
        </p:nvSpPr>
        <p:spPr/>
        <p:txBody>
          <a:bodyPr/>
          <a:lstStyle/>
          <a:p>
            <a:fld id="{9594D31D-1C9A-1143-B987-316841B5F449}" type="datetimeFigureOut">
              <a:rPr kumimoji="1" lang="zh-CN" altLang="en-US" smtClean="0"/>
              <a:t>2023/5/4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592B54F-0FAB-5148-8E92-7B786E5E8D9E}" type="slidenum">
              <a:rPr kumimoji="1" lang="zh-CN" altLang="en-US" smtClean="0"/>
              <a:t>‹#›</a:t>
            </a:fld>
            <a:endParaRPr kumimoji="1" lang="zh-CN" altLang="en-US"/>
          </a:p>
        </p:txBody>
      </p:sp>
    </p:spTree>
    <p:extLst>
      <p:ext uri="{BB962C8B-B14F-4D97-AF65-F5344CB8AC3E}">
        <p14:creationId xmlns:p14="http://schemas.microsoft.com/office/powerpoint/2010/main" xmlns="" val="1320634492"/>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543675" y="365125"/>
            <a:ext cx="1971675" cy="5811838"/>
          </a:xfrm>
        </p:spPr>
        <p:txBody>
          <a:bodyPr vert="eaVert"/>
          <a:lstStyle/>
          <a:p>
            <a:r>
              <a:rPr kumimoji="1" lang="en-US" altLang="zh-CN" smtClean="0"/>
              <a:t>Click to edit Master title style</a:t>
            </a:r>
            <a:endParaRPr kumimoji="1"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10"/>
          </p:nvPr>
        </p:nvSpPr>
        <p:spPr/>
        <p:txBody>
          <a:bodyPr/>
          <a:lstStyle/>
          <a:p>
            <a:fld id="{9594D31D-1C9A-1143-B987-316841B5F449}" type="datetimeFigureOut">
              <a:rPr kumimoji="1" lang="zh-CN" altLang="en-US" smtClean="0"/>
              <a:t>2023/5/4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592B54F-0FAB-5148-8E92-7B786E5E8D9E}" type="slidenum">
              <a:rPr kumimoji="1" lang="zh-CN" altLang="en-US" smtClean="0"/>
              <a:t>‹#›</a:t>
            </a:fld>
            <a:endParaRPr kumimoji="1" lang="zh-CN" altLang="en-US"/>
          </a:p>
        </p:txBody>
      </p:sp>
    </p:spTree>
    <p:extLst>
      <p:ext uri="{BB962C8B-B14F-4D97-AF65-F5344CB8AC3E}">
        <p14:creationId xmlns:p14="http://schemas.microsoft.com/office/powerpoint/2010/main" xmlns="" val="1304438548"/>
      </p:ext>
    </p:extLst>
  </p:cSld>
  <p:clrMapOvr>
    <a:masterClrMapping/>
  </p:clrMapOvr>
  <p:transition/>
  <p:timing/>
  <p:extLst>
    <p:ext uri="{DCECCB84-F9BA-43D5-87BE-67443E8EF086}">
      <p15:sldGuideLst xmlns:p15="http://schemas.microsoft.com/office/powerpoint/2012/main" xmlns=""/>
    </p:ext>
  </p:extLst>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579797473"/>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3655448981"/>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797035944"/>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a:t>2/10/2023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627194234"/>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ct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ct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a:t>2/10/2023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64601627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a:t>2/10/2023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87386749"/>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5" name="Date Placeholder 4"/>
          <p:cNvSpPr>
            <a:spLocks noGrp="1"/>
          </p:cNvSpPr>
          <p:nvPr>
            <p:ph type="dt" sz="half" idx="10"/>
          </p:nvPr>
        </p:nvSpPr>
        <p:spPr/>
        <p:txBody>
          <a:bodyPr/>
          <a:lstStyle/>
          <a:p>
            <a:fld id="{5586B75A-687E-405C-8A0B-8D00578BA2C3}" type="datetimeFigureOut">
              <a:rPr lang="en-US"/>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2478527358"/>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00CE2E5D-4A8B-4C50-BE1E-98F376976AE9}"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a:t>2/10/2023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4123388602"/>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a:t>2/10/2023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4145511707"/>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578423652"/>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extLst>
      <p:ext uri="{BB962C8B-B14F-4D97-AF65-F5344CB8AC3E}">
        <p14:creationId xmlns:p14="http://schemas.microsoft.com/office/powerpoint/2010/main" val="4032372209"/>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3/17/2023</a:t>
            </a:fld>
            <a:endParaRPr lang="en-US"/>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D33A3282-0389-C547-8CA6-7F3E7F27B34D}"/>
              </a:ext>
            </a:extLst>
          </p:cNvPr>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228382"/>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3/17/2023</a:t>
            </a:fld>
            <a:endParaRPr lang="en-US"/>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489973"/>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3/17/2023</a:t>
            </a:fld>
            <a:endParaRPr lang="en-US"/>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2D6A1FD1-D82F-3141-8687-8D7C0631C215}"/>
              </a:ext>
            </a:extLst>
          </p:cNvPr>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270506"/>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3/17/2023</a:t>
            </a:fld>
            <a:endParaRPr lang="en-US"/>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FC736C3-88FB-244C-83B8-B2856998D221}"/>
              </a:ext>
            </a:extLst>
          </p:cNvPr>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449425"/>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3/17/2023</a:t>
            </a:fld>
            <a:endParaRPr lang="en-US"/>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894392"/>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3/17/2023</a:t>
            </a:fld>
            <a:endParaRPr lang="en-US"/>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56873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2DBD66D8-2276-4E82-BBF0-E933CFC3DE1A}"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t>3/17/2023</a:t>
            </a:fld>
            <a:endParaRPr lang="en-US"/>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717076688"/>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3/17/2023</a:t>
            </a:fld>
            <a:endParaRPr lang="en-US"/>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753519"/>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3/17/2023</a:t>
            </a:fld>
            <a:endParaRPr lang="en-US"/>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415656"/>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3/17/2023</a:t>
            </a:fld>
            <a:endParaRPr lang="en-US"/>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603835"/>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3/17/2023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94598"/>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8" name="Freeform: Shape 17">
            <a:extLst>
              <a:ext uri="{FF2B5EF4-FFF2-40B4-BE49-F238E27FC236}">
                <a16:creationId xmlns:a16="http://schemas.microsoft.com/office/drawing/2014/main" xmlns="" id="{5CD60141-EEBD-4EC1-8E34-0344C16A18A2}"/>
              </a:ext>
              <a:ext uri="{C183D7F6-B498-43B3-948B-1728B52AA6E4}">
                <adec:decorative xmlns:adec="http://schemas.microsoft.com/office/drawing/2017/decorative" xmlns="" val="1"/>
              </a:ext>
            </a:extLst>
          </p:cNvPr>
          <p:cNvSpPr/>
          <p:nvPr/>
        </p:nvSpPr>
        <p:spPr>
          <a:xfrm>
            <a:off x="5318308" y="0"/>
            <a:ext cx="6873692" cy="6858000"/>
          </a:xfrm>
          <a:custGeom>
            <a:gdLst>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10" fmla="*/ 0 w 12192000"/>
              <a:gd name="connsiteY10" fmla="*/ 6858000 h 68580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xmlns=""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p>
        </p:txBody>
      </p:sp>
      <p:sp>
        <p:nvSpPr>
          <p:cNvPr id="3" name="Subtitle 2">
            <a:extLst>
              <a:ext uri="{FF2B5EF4-FFF2-40B4-BE49-F238E27FC236}">
                <a16:creationId xmlns:a16="http://schemas.microsoft.com/office/drawing/2014/main" xmlns=""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81F44ED-7973-4A99-B2CA-A8962BCE0D5D}"/>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5" name="Footer Placeholder 4">
            <a:extLst>
              <a:ext uri="{FF2B5EF4-FFF2-40B4-BE49-F238E27FC236}">
                <a16:creationId xmlns:a16="http://schemas.microsoft.com/office/drawing/2014/main" xmlns=""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xmlns="" id="{4C75A547-BCD1-42BE-966E-53CA0AB93165}"/>
              </a:ext>
            </a:extLst>
          </p:cNvPr>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18156304"/>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xmlns=""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103962F-B413-4C4C-A490-724DDB9E7DB9}"/>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5" name="Footer Placeholder 4">
            <a:extLst>
              <a:ext uri="{FF2B5EF4-FFF2-40B4-BE49-F238E27FC236}">
                <a16:creationId xmlns:a16="http://schemas.microsoft.com/office/drawing/2014/main" xmlns=""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xmlns="" val="2983851379"/>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xmlns=""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xmlns=""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CEF0D16-9D87-4D76-A5A5-534E24B7DD25}"/>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5" name="Footer Placeholder 4">
            <a:extLst>
              <a:ext uri="{FF2B5EF4-FFF2-40B4-BE49-F238E27FC236}">
                <a16:creationId xmlns:a16="http://schemas.microsoft.com/office/drawing/2014/main" xmlns=""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xmlns="" val="3638137123"/>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xmlns=""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F8F678E-59B5-4DF9-ABCB-506B9CB701CC}"/>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6" name="Footer Placeholder 5">
            <a:extLst>
              <a:ext uri="{FF2B5EF4-FFF2-40B4-BE49-F238E27FC236}">
                <a16:creationId xmlns:a16="http://schemas.microsoft.com/office/drawing/2014/main" xmlns=""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xmlns="" val="183396433"/>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xmlns=""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421587F-6AFC-4906-86EB-6B0A86EEF300}"/>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8" name="Footer Placeholder 7">
            <a:extLst>
              <a:ext uri="{FF2B5EF4-FFF2-40B4-BE49-F238E27FC236}">
                <a16:creationId xmlns:a16="http://schemas.microsoft.com/office/drawing/2014/main" xmlns=""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xmlns="" val="4173477419"/>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2003CE89-FD50-4837-81A9-0E8A67E828C0}"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xmlns=""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xmlns="" id="{E6D5FCB8-AFD3-4801-BBD6-9548F4CF7C86}"/>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4" name="Footer Placeholder 3">
            <a:extLst>
              <a:ext uri="{FF2B5EF4-FFF2-40B4-BE49-F238E27FC236}">
                <a16:creationId xmlns:a16="http://schemas.microsoft.com/office/drawing/2014/main" xmlns=""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xmlns="" val="4126910733"/>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xmlns="" id="{3D19CBFE-15AA-4447-9F9C-D8B0BEB242DA}"/>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3" name="Footer Placeholder 2">
            <a:extLst>
              <a:ext uri="{FF2B5EF4-FFF2-40B4-BE49-F238E27FC236}">
                <a16:creationId xmlns:a16="http://schemas.microsoft.com/office/drawing/2014/main" xmlns=""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xmlns="" val="69599605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xmlns=""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xmlns=""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D5A2726-EB8E-4DF7-9A1B-F03BD8C7179E}"/>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6" name="Footer Placeholder 5">
            <a:extLst>
              <a:ext uri="{FF2B5EF4-FFF2-40B4-BE49-F238E27FC236}">
                <a16:creationId xmlns:a16="http://schemas.microsoft.com/office/drawing/2014/main" xmlns=""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xmlns="" val="170832457"/>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3" name="Picture Placeholder 2">
            <a:extLst>
              <a:ext uri="{FF2B5EF4-FFF2-40B4-BE49-F238E27FC236}">
                <a16:creationId xmlns:a16="http://schemas.microsoft.com/office/drawing/2014/main" xmlns=""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0721568-4870-46F2-9F7E-F410702012D9}"/>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6" name="Footer Placeholder 5">
            <a:extLst>
              <a:ext uri="{FF2B5EF4-FFF2-40B4-BE49-F238E27FC236}">
                <a16:creationId xmlns:a16="http://schemas.microsoft.com/office/drawing/2014/main" xmlns=""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xmlns=""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p>
        </p:txBody>
      </p:sp>
    </p:spTree>
    <p:extLst>
      <p:ext uri="{BB962C8B-B14F-4D97-AF65-F5344CB8AC3E}">
        <p14:creationId xmlns:p14="http://schemas.microsoft.com/office/powerpoint/2010/main" xmlns="" val="123991845"/>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xmlns=""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C9E516-382B-4845-93BF-20C16EE0DB05}"/>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5" name="Footer Placeholder 4">
            <a:extLst>
              <a:ext uri="{FF2B5EF4-FFF2-40B4-BE49-F238E27FC236}">
                <a16:creationId xmlns:a16="http://schemas.microsoft.com/office/drawing/2014/main" xmlns=""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xmlns="" val="1071412223"/>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xmlns=""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FA22F89-E1F5-45D7-945A-8A2886C4BA59}"/>
              </a:ext>
            </a:extLst>
          </p:cNvPr>
          <p:cNvSpPr>
            <a:spLocks noGrp="1"/>
          </p:cNvSpPr>
          <p:nvPr>
            <p:ph type="dt" sz="half" idx="10"/>
          </p:nvPr>
        </p:nvSpPr>
        <p:spPr/>
        <p:txBody>
          <a:bodyPr/>
          <a:lstStyle/>
          <a:p>
            <a:fld id="{3CADBD16-5BFB-4D9F-9646-C75D1B53BBB6}" type="datetimeFigureOut">
              <a:rPr lang="en-US" smtClean="0"/>
              <a:t>5/1/2023</a:t>
            </a:fld>
            <a:endParaRPr lang="en-US"/>
          </a:p>
        </p:txBody>
      </p:sp>
      <p:sp>
        <p:nvSpPr>
          <p:cNvPr id="5" name="Footer Placeholder 4">
            <a:extLst>
              <a:ext uri="{FF2B5EF4-FFF2-40B4-BE49-F238E27FC236}">
                <a16:creationId xmlns:a16="http://schemas.microsoft.com/office/drawing/2014/main" xmlns=""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xmlns="" val="1872013605"/>
      </p:ext>
    </p:extLst>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4/14/2023</a:t>
            </a:fld>
            <a:endParaRPr lang="en-US"/>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t>‹#›</a:t>
            </a:fld>
            <a:endParaRPr lang="en-US" sz="1000"/>
          </a:p>
        </p:txBody>
      </p:sp>
    </p:spTree>
    <p:extLst>
      <p:ext uri="{BB962C8B-B14F-4D97-AF65-F5344CB8AC3E}">
        <p14:creationId xmlns:p14="http://schemas.microsoft.com/office/powerpoint/2010/main" val="79395888"/>
      </p:ext>
    </p:extLst>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4/14/2023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97666416"/>
      </p:ext>
    </p:extLst>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4/14/2023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12914608"/>
      </p:ext>
    </p:extLst>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4/14/2023</a:t>
            </a:fld>
            <a:endParaRPr lang="en-US"/>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97746723"/>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9534772C-D669-473C-A0C1-5FD0C7ED90C5}"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Comparison">
    <p:spTree>
      <p:nvGrpSpPr>
        <p:cNvPr id="1" name=""/>
        <p:cNvGrpSpPr/>
        <p:nvPr/>
      </p:nvGrpSpPr>
      <p:grpSpPr>
        <a:xfrm>
          <a:off x="0" y="0"/>
          <a: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4/14/2023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a:p>
        </p:txBody>
      </p:sp>
    </p:spTree>
    <p:extLst>
      <p:ext uri="{BB962C8B-B14F-4D97-AF65-F5344CB8AC3E}">
        <p14:creationId xmlns:p14="http://schemas.microsoft.com/office/powerpoint/2010/main" val="1058952188"/>
      </p:ext>
    </p:extLst>
  </p:cSld>
  <p:clrMapOvr>
    <a:masterClrMapping/>
  </p:clrMapOvr>
  <p:transition/>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4/14/2023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92197863"/>
      </p:ext>
    </p:extLst>
  </p:cSld>
  <p:clrMapOvr>
    <a:masterClrMapping/>
  </p:clrMapOvr>
  <p:transition/>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4/14/2023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86137778"/>
      </p:ext>
    </p:extLst>
  </p:cSld>
  <p:clrMapOvr>
    <a:masterClrMapping/>
  </p:clrMapOvr>
  <p:transition/>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4/14/2023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57627987"/>
      </p:ext>
    </p:extLst>
  </p:cSld>
  <p:clrMapOvr>
    <a:masterClrMapping/>
  </p:clrMapOvr>
  <p:transition/>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4/14/2023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09320633"/>
      </p:ext>
    </p:extLst>
  </p:cSld>
  <p:clrMapOvr>
    <a:masterClrMapping/>
  </p:clrMapOvr>
  <p:transition/>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4/14/2023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17177279"/>
      </p:ext>
    </p:extLst>
  </p:cSld>
  <p:clrMapOvr>
    <a:masterClrMapping/>
  </p:clrMapOvr>
  <p:transition/>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4/14/2023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04801223"/>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51C27D49-82FD-424B-AF51-49C1061433B7}"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FE2AA7D2-4667-4393-BBEB-30FDB1CDB142}"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F46948C1-4B0C-4F4E-860C-A84FD708A0E7}"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image" Target="../media/image1.png" /><Relationship Id="rId13"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56.xml" /><Relationship Id="rId10" Type="http://schemas.openxmlformats.org/officeDocument/2006/relationships/slideLayout" Target="../slideLayouts/slideLayout65.xml" /><Relationship Id="rId11" Type="http://schemas.openxmlformats.org/officeDocument/2006/relationships/slideLayout" Target="../slideLayouts/slideLayout66.xml" /><Relationship Id="rId12" Type="http://schemas.openxmlformats.org/officeDocument/2006/relationships/theme" Target="../theme/theme6.xml" /><Relationship Id="rId2" Type="http://schemas.openxmlformats.org/officeDocument/2006/relationships/slideLayout" Target="../slideLayouts/slideLayout57.xml" /><Relationship Id="rId3" Type="http://schemas.openxmlformats.org/officeDocument/2006/relationships/slideLayout" Target="../slideLayouts/slideLayout58.xml" /><Relationship Id="rId4" Type="http://schemas.openxmlformats.org/officeDocument/2006/relationships/slideLayout" Target="../slideLayouts/slideLayout59.xml" /><Relationship Id="rId5" Type="http://schemas.openxmlformats.org/officeDocument/2006/relationships/slideLayout" Target="../slideLayouts/slideLayout60.xml" /><Relationship Id="rId6" Type="http://schemas.openxmlformats.org/officeDocument/2006/relationships/slideLayout" Target="../slideLayouts/slideLayout61.xml" /><Relationship Id="rId7" Type="http://schemas.openxmlformats.org/officeDocument/2006/relationships/slideLayout" Target="../slideLayouts/slideLayout62.xml" /><Relationship Id="rId8" Type="http://schemas.openxmlformats.org/officeDocument/2006/relationships/slideLayout" Target="../slideLayouts/slideLayout63.xml" /><Relationship Id="rId9" Type="http://schemas.openxmlformats.org/officeDocument/2006/relationships/slideLayout" Target="../slideLayouts/slideLayout64.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en-US" altLang="zh-CN" smtClean="0"/>
              <a:t>Click to edit Master title style</a:t>
            </a:r>
            <a:endParaRPr kumimoji="1" lang="zh-CN" alt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defPPr>
              <a:defRPr lang="zh-CN"/>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4D31D-1C9A-1143-B987-316841B5F449}" type="datetimeFigureOut">
              <a:rPr kumimoji="1" lang="zh-CN" altLang="en-US" smtClean="0"/>
              <a:t>2023/5/4</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a:defRPr lang="zh-CN"/>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592B54F-0FAB-5148-8E92-7B786E5E8D9E}" type="slidenum">
              <a:rPr kumimoji="1" lang="zh-CN" altLang="en-US" smtClean="0"/>
              <a:t>‹#›</a:t>
            </a:fld>
            <a:endParaRPr kumimoji="1" lang="zh-CN" altLang="en-US"/>
          </a:p>
        </p:txBody>
      </p:sp>
      <p:pic>
        <p:nvPicPr>
          <p:cNvPr id="7" name="Picture 6" descr="Rust_programming_language_black_logo.svg.png"/>
          <p:cNvPicPr>
            <a:picLocks noChangeAspect="1"/>
          </p:cNvPicPr>
          <p:nvPr userDrawn="1"/>
        </p:nvPicPr>
        <p:blipFill>
          <a:blip r:embed="rId12">
            <a:extLst>
              <a:ext uri="{28A0092B-C50C-407E-A947-70E740481C1C}">
                <a14:useLocalDpi xmlns:a14="http://schemas.microsoft.com/office/drawing/2010/main" xmlns="" val="0"/>
              </a:ext>
            </a:extLst>
          </a:blip>
          <a:stretch>
            <a:fillRect/>
          </a:stretch>
        </p:blipFill>
        <p:spPr>
          <a:xfrm>
            <a:off x="8058150" y="6311899"/>
            <a:ext cx="457200" cy="457200"/>
          </a:xfrm>
          <a:prstGeom prst="rect">
            <a:avLst/>
          </a:prstGeom>
        </p:spPr>
      </p:pic>
    </p:spTree>
    <p:extLst>
      <p:ext uri="{BB962C8B-B14F-4D97-AF65-F5344CB8AC3E}">
        <p14:creationId xmlns:p14="http://schemas.microsoft.com/office/powerpoint/2010/main" xmlns="" val="374138644"/>
      </p:ext>
    </p:extLst>
  </p:cSld>
  <p:clrMap bg1="lt1" tx1="dk1" bg2="lt2" tx2="dk2" accent1="accent1" accent2="accent2" accent3="accent3" accent4="accent4" accent5="accent5" accent6="accent6" hlink="hlink" folHlink="folHlink"/>
  <p:sldLayoutIdLst>
    <p:sldLayoutId id="2147483660"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Lst>
  <p:transition/>
  <p:timing/>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6B75A-687E-405C-8A0B-8D00578BA2C3}" type="datetimeFigureOut">
              <a:rPr lang="en-US"/>
              <a:t>2/10/2023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AB73BC-B049-4115-A692-8D63A059BFB8}" type="slidenum">
              <a:rPr lang="en-US"/>
              <a:t>‹#›</a:t>
            </a:fld>
            <a:endParaRPr lang="en-US"/>
          </a:p>
        </p:txBody>
      </p:sp>
    </p:spTree>
    <p:extLst>
      <p:ext uri="{BB962C8B-B14F-4D97-AF65-F5344CB8AC3E}">
        <p14:creationId xmlns:p14="http://schemas.microsoft.com/office/powerpoint/2010/main" val="3643544857"/>
      </p:ext>
    </p:extLst>
  </p:cSld>
  <p:clrMap bg1="lt1" tx1="dk1" bg2="lt2" tx2="dk2" accent1="accent1" accent2="accent2" accent3="accent3" accent4="accent4" accent5="accent5" accent6="accent6" hlink="hlink" folHlink="folHlink"/>
  <p:sldLayoutIdLst>
    <p:sldLayoutId id="2147484420" r:id="rId1"/>
    <p:sldLayoutId id="2147484421" r:id="rId2"/>
    <p:sldLayoutId id="2147484422" r:id="rId3"/>
    <p:sldLayoutId id="2147484423" r:id="rId4"/>
    <p:sldLayoutId id="2147484424" r:id="rId5"/>
    <p:sldLayoutId id="2147484425" r:id="rId6"/>
    <p:sldLayoutId id="2147484426" r:id="rId7"/>
    <p:sldLayoutId id="2147484427" r:id="rId8"/>
    <p:sldLayoutId id="2147484428" r:id="rId9"/>
    <p:sldLayoutId id="2147484429" r:id="rId10"/>
    <p:sldLayoutId id="2147484430" r:id="rId11"/>
  </p:sldLayoutIdLst>
  <p:transition/>
  <p:timing/>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defPPr>
              <a:defRPr lang="en-US"/>
            </a:defPPr>
            <a:lvl1pPr marL="0" algn="l"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B0A250-5CC0-1746-B209-08E8B0DAE6AF}" type="datetimeFigureOut">
              <a:rPr lang="en-US" smtClean="0"/>
              <a:t>3/17/2023</a:t>
            </a:fld>
            <a:endParaRPr lang="en-US"/>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defPPr>
              <a:defRPr lang="en-US"/>
            </a:defPPr>
            <a:lvl1pPr marL="0" algn="l"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mtClean="0"/>
              <a:t>‹#›</a:t>
            </a:fld>
            <a:endParaRPr lang="en-US"/>
          </a:p>
        </p:txBody>
      </p:sp>
    </p:spTree>
    <p:extLst>
      <p:ext uri="{BB962C8B-B14F-4D97-AF65-F5344CB8AC3E}">
        <p14:creationId xmlns:p14="http://schemas.microsoft.com/office/powerpoint/2010/main" val="3323154108"/>
      </p:ext>
    </p:extLst>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42" r:id="rId11"/>
  </p:sldLayoutIdLst>
  <p:transition/>
  <p:timing/>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8" name="Freeform: Shape 7">
            <a:extLst>
              <a:ext uri="{FF2B5EF4-FFF2-40B4-BE49-F238E27FC236}">
                <a16:creationId xmlns:a16="http://schemas.microsoft.com/office/drawing/2014/main" xmlns="" id="{91C2F78B-DEE8-4195-A196-DFC51BDADFF9}"/>
              </a:ext>
            </a:extLst>
          </p:cNvPr>
          <p:cNvSpPr/>
          <p:nvPr/>
        </p:nvSpPr>
        <p:spPr>
          <a:xfrm>
            <a:off x="9749268" y="4070878"/>
            <a:ext cx="2442733" cy="2787123"/>
          </a:xfrm>
          <a:custGeom>
            <a:gdLst>
              <a:gd name="connsiteX0" fmla="*/ 2442733 w 2442733"/>
              <a:gd name="connsiteY0" fmla="*/ 0 h 2787123"/>
              <a:gd name="connsiteX1" fmla="*/ 2442733 w 2442733"/>
              <a:gd name="connsiteY1" fmla="*/ 2787123 h 2787123"/>
              <a:gd name="connsiteX2" fmla="*/ 0 w 2442733"/>
              <a:gd name="connsiteY2" fmla="*/ 2787123 h 2787123"/>
            </a:gd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0" name="Freeform: Shape 9">
            <a:extLst>
              <a:ext uri="{FF2B5EF4-FFF2-40B4-BE49-F238E27FC236}">
                <a16:creationId xmlns:a16="http://schemas.microsoft.com/office/drawing/2014/main" xmlns="" id="{A1D79D08-4BE8-4799-BE09-5078DFEE2256}"/>
              </a:ext>
            </a:extLst>
          </p:cNvPr>
          <p:cNvSpPr/>
          <p:nvPr/>
        </p:nvSpPr>
        <p:spPr>
          <a:xfrm rot="10800000">
            <a:off x="0" y="0"/>
            <a:ext cx="2442733" cy="2787123"/>
          </a:xfrm>
          <a:custGeom>
            <a:gdLst>
              <a:gd name="connsiteX0" fmla="*/ 2442733 w 2442733"/>
              <a:gd name="connsiteY0" fmla="*/ 0 h 2787123"/>
              <a:gd name="connsiteX1" fmla="*/ 2442733 w 2442733"/>
              <a:gd name="connsiteY1" fmla="*/ 2787123 h 2787123"/>
              <a:gd name="connsiteX2" fmla="*/ 0 w 2442733"/>
              <a:gd name="connsiteY2" fmla="*/ 2787123 h 2787123"/>
            </a:gd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12" name="Straight Connector 11">
            <a:extLst>
              <a:ext uri="{FF2B5EF4-FFF2-40B4-BE49-F238E27FC236}">
                <a16:creationId xmlns:a16="http://schemas.microsoft.com/office/drawing/2014/main" xmlns="" id="{C95D65A1-16CB-407F-993F-2A6D59BCC0C8}"/>
              </a:ext>
            </a:extLst>
          </p:cNvPr>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xmlns=""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CADBD16-5BFB-4D9F-9646-C75D1B53BBB6}" type="datetimeFigureOut">
              <a:rPr lang="en-US" smtClean="0"/>
              <a:t>5/1/2023</a:t>
            </a:fld>
            <a:endParaRPr lang="en-US"/>
          </a:p>
        </p:txBody>
      </p:sp>
      <p:sp>
        <p:nvSpPr>
          <p:cNvPr id="5" name="Footer Placeholder 4">
            <a:extLst>
              <a:ext uri="{FF2B5EF4-FFF2-40B4-BE49-F238E27FC236}">
                <a16:creationId xmlns:a16="http://schemas.microsoft.com/office/drawing/2014/main" xmlns=""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xmlns=""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722274-0FAA-4649-AA4E-4210F4F32167}" type="slidenum">
              <a:rPr lang="en-US" smtClean="0"/>
              <a:t>‹#›</a:t>
            </a:fld>
            <a:endParaRPr lang="en-US"/>
          </a:p>
        </p:txBody>
      </p:sp>
    </p:spTree>
    <p:extLst>
      <p:ext uri="{BB962C8B-B14F-4D97-AF65-F5344CB8AC3E}">
        <p14:creationId xmlns:p14="http://schemas.microsoft.com/office/powerpoint/2010/main" xmlns="" val="3296849041"/>
      </p:ext>
    </p:extLst>
  </p:cSld>
  <p:clrMap bg1="dk1" tx1="lt1" bg2="dk2" tx2="lt2" accent1="accent1" accent2="accent2" accent3="accent3" accent4="accent4" accent5="accent5" accent6="accent6" hlink="hlink" folHlink="folHlink"/>
  <p:sldLayoutIdLst>
    <p:sldLayoutId id="2147484444"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ransition/>
  <p:timing/>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F9AFA87-1417-4992-ABD9-27C3BC8CC883}" type="datetimeFigureOut">
              <a:rPr lang="en-US" smtClean="0"/>
              <a:pPr algn="r"/>
              <a:t>4/14/2023</a:t>
            </a:fld>
            <a:endParaRPr lang="en-US"/>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defPPr>
              <a:defRPr lang="en-US"/>
            </a:defPPr>
            <a:lvl1pPr marL="0" algn="r" defTabSz="914400" rtl="0" eaLnBrk="1" latinLnBrk="0" hangingPunct="1">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B1E4CB7-CB13-4810-BF18-BE31AFC64F93}" type="slidenum">
              <a:rPr lang="en-US" smtClean="0"/>
              <a:t>‹#›</a:t>
            </a:fld>
            <a:endParaRPr lang="en-US" sz="100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437811499"/>
      </p:ext>
    </p:extLst>
  </p:cSld>
  <p:clrMap bg1="lt1" tx1="dk1" bg2="lt2" tx2="dk2" accent1="accent1" accent2="accent2" accent3="accent3" accent4="accent4" accent5="accent5" accent6="accent6" hlink="hlink" folHlink="folHlink"/>
  <p:sldLayoutIdLst>
    <p:sldLayoutId id="2147484456" r:id="rId1"/>
    <p:sldLayoutId id="2147484457" r:id="rId2"/>
    <p:sldLayoutId id="2147484458" r:id="rId3"/>
    <p:sldLayoutId id="2147484459" r:id="rId4"/>
    <p:sldLayoutId id="2147484460" r:id="rId5"/>
    <p:sldLayoutId id="2147484461" r:id="rId6"/>
    <p:sldLayoutId id="2147484462" r:id="rId7"/>
    <p:sldLayoutId id="2147484463" r:id="rId8"/>
    <p:sldLayoutId id="2147484464" r:id="rId9"/>
    <p:sldLayoutId id="2147484465" r:id="rId10"/>
    <p:sldLayoutId id="2147484466" r:id="rId11"/>
  </p:sldLayoutIdLst>
  <p:transition/>
  <p:timing/>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3.png" /><Relationship Id="rId3" Type="http://schemas.openxmlformats.org/officeDocument/2006/relationships/image" Target="../media/image4.jpeg" /><Relationship Id="rId4" Type="http://schemas.openxmlformats.org/officeDocument/2006/relationships/image" Target="../media/image5.jpeg" /><Relationship Id="rId5" Type="http://schemas.openxmlformats.org/officeDocument/2006/relationships/image" Target="../media/image6.png" /><Relationship Id="rId6" Type="http://schemas.openxmlformats.org/officeDocument/2006/relationships/image" Target="../media/image7.png" /><Relationship Id="rId7" Type="http://schemas.openxmlformats.org/officeDocument/2006/relationships/image" Target="../media/image8.png" /><Relationship Id="rId8" Type="http://schemas.openxmlformats.org/officeDocument/2006/relationships/image" Target="../media/image9.jpeg" /><Relationship Id="rId9" Type="http://schemas.openxmlformats.org/officeDocument/2006/relationships/image" Target="../media/image10.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1.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12.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2.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8.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microsoft.com/office/2007/relationships/diagramDrawing" Target="../diagrams/drawing1.xml" /><Relationship Id="rId3" Type="http://schemas.openxmlformats.org/officeDocument/2006/relationships/diagramData" Target="../diagrams/data1.xml" /><Relationship Id="rId4" Type="http://schemas.openxmlformats.org/officeDocument/2006/relationships/diagramLayout" Target="../diagrams/layout1.xml" /><Relationship Id="rId5" Type="http://schemas.openxmlformats.org/officeDocument/2006/relationships/diagramQuickStyle" Target="../diagrams/quickStyle1.xml" /><Relationship Id="rId6" Type="http://schemas.openxmlformats.org/officeDocument/2006/relationships/diagramColors" Target="../diagrams/colors1.xml" /><Relationship Id="rId7" Type="http://schemas.openxmlformats.org/officeDocument/2006/relationships/image" Target="../media/image11.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13.png" /><Relationship Id="rId3" Type="http://schemas.openxmlformats.org/officeDocument/2006/relationships/image" Target="../media/image14.png" /><Relationship Id="rId4" Type="http://schemas.openxmlformats.org/officeDocument/2006/relationships/image" Target="../media/image15.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16.png" /><Relationship Id="rId3" Type="http://schemas.microsoft.com/office/2007/relationships/diagramDrawing" Target="../diagrams/drawing2.xml" /><Relationship Id="rId4" Type="http://schemas.openxmlformats.org/officeDocument/2006/relationships/diagramData" Target="../diagrams/data2.xml" /><Relationship Id="rId5" Type="http://schemas.openxmlformats.org/officeDocument/2006/relationships/diagramLayout" Target="../diagrams/layout2.xml" /><Relationship Id="rId6" Type="http://schemas.openxmlformats.org/officeDocument/2006/relationships/diagramQuickStyle" Target="../diagrams/quickStyle2.xml" /><Relationship Id="rId7" Type="http://schemas.openxmlformats.org/officeDocument/2006/relationships/diagramColors" Target="../diagrams/colors2.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6.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microsoft.com/office/2007/relationships/diagramDrawing" Target="../diagrams/drawing3.xml" /><Relationship Id="rId3" Type="http://schemas.openxmlformats.org/officeDocument/2006/relationships/diagramData" Target="../diagrams/data3.xml" /><Relationship Id="rId4" Type="http://schemas.openxmlformats.org/officeDocument/2006/relationships/diagramLayout" Target="../diagrams/layout3.xml" /><Relationship Id="rId5" Type="http://schemas.openxmlformats.org/officeDocument/2006/relationships/diagramQuickStyle" Target="../diagrams/quickStyle3.xml" /><Relationship Id="rId6" Type="http://schemas.openxmlformats.org/officeDocument/2006/relationships/diagramColors" Target="../diagrams/colors3.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7.jpe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microsoft.com/office/2007/relationships/diagramDrawing" Target="../diagrams/drawing4.xml" /><Relationship Id="rId3" Type="http://schemas.openxmlformats.org/officeDocument/2006/relationships/diagramData" Target="../diagrams/data4.xml" /><Relationship Id="rId4" Type="http://schemas.openxmlformats.org/officeDocument/2006/relationships/diagramLayout" Target="../diagrams/layout4.xml" /><Relationship Id="rId5" Type="http://schemas.openxmlformats.org/officeDocument/2006/relationships/diagramQuickStyle" Target="../diagrams/quickStyle4.xml" /><Relationship Id="rId6" Type="http://schemas.openxmlformats.org/officeDocument/2006/relationships/diagramColors" Target="../diagrams/colors4.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35.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18.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40.xml" /><Relationship Id="rId2" Type="http://schemas.openxmlformats.org/officeDocument/2006/relationships/image" Target="../media/image19.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20.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21.jpe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48.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48.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48.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48.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56.xml" /><Relationship Id="rId2" Type="http://schemas.openxmlformats.org/officeDocument/2006/relationships/image" Target="../media/image22.jpe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57.xml" /><Relationship Id="rId2" Type="http://schemas.openxmlformats.org/officeDocument/2006/relationships/image" Target="../media/image22.jpe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57.xml" /><Relationship Id="rId2" Type="http://schemas.microsoft.com/office/2007/relationships/diagramDrawing" Target="../diagrams/drawing5.xml" /><Relationship Id="rId3" Type="http://schemas.openxmlformats.org/officeDocument/2006/relationships/diagramData" Target="../diagrams/data5.xml" /><Relationship Id="rId4" Type="http://schemas.openxmlformats.org/officeDocument/2006/relationships/diagramLayout" Target="../diagrams/layout5.xml" /><Relationship Id="rId5" Type="http://schemas.openxmlformats.org/officeDocument/2006/relationships/diagramQuickStyle" Target="../diagrams/quickStyle5.xml" /><Relationship Id="rId6" Type="http://schemas.openxmlformats.org/officeDocument/2006/relationships/diagramColors" Target="../diagrams/colors5.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59.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59.xml" /><Relationship Id="rId2" Type="http://schemas.microsoft.com/office/2007/relationships/diagramDrawing" Target="../diagrams/drawing6.xml" /><Relationship Id="rId3" Type="http://schemas.openxmlformats.org/officeDocument/2006/relationships/diagramData" Target="../diagrams/data6.xml" /><Relationship Id="rId4" Type="http://schemas.openxmlformats.org/officeDocument/2006/relationships/diagramLayout" Target="../diagrams/layout6.xml" /><Relationship Id="rId5" Type="http://schemas.openxmlformats.org/officeDocument/2006/relationships/diagramQuickStyle" Target="../diagrams/quickStyle6.xml" /><Relationship Id="rId6" Type="http://schemas.openxmlformats.org/officeDocument/2006/relationships/diagramColors" Target="../diagrams/colors6.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59.xml" /><Relationship Id="rId2" Type="http://schemas.microsoft.com/office/2007/relationships/diagramDrawing" Target="../diagrams/drawing7.xml" /><Relationship Id="rId3" Type="http://schemas.openxmlformats.org/officeDocument/2006/relationships/diagramData" Target="../diagrams/data7.xml" /><Relationship Id="rId4" Type="http://schemas.openxmlformats.org/officeDocument/2006/relationships/diagramLayout" Target="../diagrams/layout7.xml" /><Relationship Id="rId5" Type="http://schemas.openxmlformats.org/officeDocument/2006/relationships/diagramQuickStyle" Target="../diagrams/quickStyle7.xml" /><Relationship Id="rId6" Type="http://schemas.openxmlformats.org/officeDocument/2006/relationships/diagramColors" Target="../diagrams/colors7.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59.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57.xml" /><Relationship Id="rId2" Type="http://schemas.microsoft.com/office/2007/relationships/diagramDrawing" Target="../diagrams/drawing8.xml" /><Relationship Id="rId3" Type="http://schemas.openxmlformats.org/officeDocument/2006/relationships/diagramData" Target="../diagrams/data8.xml" /><Relationship Id="rId4" Type="http://schemas.openxmlformats.org/officeDocument/2006/relationships/diagramLayout" Target="../diagrams/layout8.xml" /><Relationship Id="rId5" Type="http://schemas.openxmlformats.org/officeDocument/2006/relationships/diagramQuickStyle" Target="../diagrams/quickStyle8.xml" /><Relationship Id="rId6" Type="http://schemas.openxmlformats.org/officeDocument/2006/relationships/diagramColors" Target="../diagrams/colors8.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57.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57.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8.xml" /><Relationship Id="rId2" Type="http://schemas.openxmlformats.org/officeDocument/2006/relationships/image" Target="../media/image2.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8.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628650" y="2419643"/>
            <a:ext cx="7886700" cy="1325563"/>
          </a:xfrm>
        </p:spPr>
        <p:txBody>
          <a:bodyPr/>
          <a:lstStyle/>
          <a:p>
            <a:r>
              <a:rPr lang="en-US" b="1" smtClean="0">
                <a:latin typeface="+mn-lt"/>
              </a:rPr>
              <a:t>RUST PROGRAMMING LANGUAGE </a:t>
            </a:r>
            <a:endParaRPr lang="en-US" b="1">
              <a:latin typeface="+mn-lt"/>
            </a:endParaRPr>
          </a:p>
        </p:txBody>
      </p:sp>
      <p:sp>
        <p:nvSpPr>
          <p:cNvPr id="3" name="Content Placeholder 2"/>
          <p:cNvSpPr>
            <a:spLocks noGrp="1"/>
          </p:cNvSpPr>
          <p:nvPr>
            <p:ph idx="1"/>
          </p:nvPr>
        </p:nvSpPr>
        <p:spPr>
          <a:xfrm>
            <a:off x="2307101" y="4557932"/>
            <a:ext cx="4501662" cy="1249459"/>
          </a:xfrm>
        </p:spPr>
        <p:txBody>
          <a:bodyPr/>
          <a:lstStyle/>
          <a:p>
            <a:pPr>
              <a:buNone/>
            </a:pPr>
            <a:r>
              <a:rPr lang="en-US" smtClean="0"/>
              <a:t>			</a:t>
            </a:r>
            <a:r>
              <a:rPr lang="en-US" b="1" smtClean="0"/>
              <a:t>MA019</a:t>
            </a:r>
          </a:p>
          <a:p>
            <a:pPr>
              <a:buNone/>
            </a:pPr>
            <a:r>
              <a:rPr lang="en-US" b="1" smtClean="0"/>
              <a:t>HARSORA RUSHITKUMAR R.</a:t>
            </a:r>
            <a:endParaRPr lang="en-US" b="1"/>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kumimoji="1" lang="en-US" altLang="zh-CN" smtClean="0"/>
              <a:t>Who are using Rust?</a:t>
            </a:r>
            <a:endParaRPr kumimoji="1" lang="zh-CN" altLang="en-US"/>
          </a:p>
        </p:txBody>
      </p:sp>
      <p:pic>
        <p:nvPicPr>
          <p:cNvPr id="4" name="Content Placeholder 3" descr="drop.png"/>
          <p:cNvPicPr>
            <a:picLocks noGrp="1" noChangeAspect="1"/>
          </p:cNvPicPr>
          <p:nvPr>
            <p:ph idx="1"/>
          </p:nvPr>
        </p:nvPicPr>
        <p:blipFill>
          <a:blip r:embed="rId2"/>
          <a:stretch>
            <a:fillRect/>
          </a:stretch>
        </p:blipFill>
        <p:spPr>
          <a:xfrm>
            <a:off x="628650" y="1219200"/>
            <a:ext cx="3028950" cy="1330036"/>
          </a:xfrm>
        </p:spPr>
      </p:pic>
      <p:pic>
        <p:nvPicPr>
          <p:cNvPr id="5" name="Picture 4" descr="microsoft.jpg"/>
          <p:cNvPicPr>
            <a:picLocks noChangeAspect="1"/>
          </p:cNvPicPr>
          <p:nvPr/>
        </p:nvPicPr>
        <p:blipFill>
          <a:blip r:embed="rId3"/>
          <a:stretch>
            <a:fillRect/>
          </a:stretch>
        </p:blipFill>
        <p:spPr>
          <a:xfrm>
            <a:off x="628650" y="2549236"/>
            <a:ext cx="2857500" cy="1127415"/>
          </a:xfrm>
          <a:prstGeom prst="rect">
            <a:avLst/>
          </a:prstGeom>
        </p:spPr>
      </p:pic>
      <p:pic>
        <p:nvPicPr>
          <p:cNvPr id="6" name="Picture 5" descr="google alpha.jpg"/>
          <p:cNvPicPr>
            <a:picLocks noChangeAspect="1"/>
          </p:cNvPicPr>
          <p:nvPr/>
        </p:nvPicPr>
        <p:blipFill>
          <a:blip r:embed="rId4"/>
          <a:stretch>
            <a:fillRect/>
          </a:stretch>
        </p:blipFill>
        <p:spPr>
          <a:xfrm>
            <a:off x="628650" y="4121727"/>
            <a:ext cx="2800350" cy="1149927"/>
          </a:xfrm>
          <a:prstGeom prst="rect">
            <a:avLst/>
          </a:prstGeom>
        </p:spPr>
      </p:pic>
      <p:pic>
        <p:nvPicPr>
          <p:cNvPr id="7" name="Picture 6" descr="amazon.png"/>
          <p:cNvPicPr>
            <a:picLocks noChangeAspect="1"/>
          </p:cNvPicPr>
          <p:nvPr/>
        </p:nvPicPr>
        <p:blipFill>
          <a:blip r:embed="rId5"/>
          <a:stretch>
            <a:fillRect/>
          </a:stretch>
        </p:blipFill>
        <p:spPr>
          <a:xfrm>
            <a:off x="3657599" y="1468582"/>
            <a:ext cx="2714626" cy="1316182"/>
          </a:xfrm>
          <a:prstGeom prst="rect">
            <a:avLst/>
          </a:prstGeom>
        </p:spPr>
      </p:pic>
      <p:pic>
        <p:nvPicPr>
          <p:cNvPr id="8" name="Picture 7" descr="discord.png"/>
          <p:cNvPicPr>
            <a:picLocks noChangeAspect="1"/>
          </p:cNvPicPr>
          <p:nvPr/>
        </p:nvPicPr>
        <p:blipFill>
          <a:blip r:embed="rId6"/>
          <a:stretch>
            <a:fillRect/>
          </a:stretch>
        </p:blipFill>
        <p:spPr>
          <a:xfrm>
            <a:off x="619125" y="5508915"/>
            <a:ext cx="2867025" cy="1127414"/>
          </a:xfrm>
          <a:prstGeom prst="rect">
            <a:avLst/>
          </a:prstGeom>
        </p:spPr>
      </p:pic>
      <p:pic>
        <p:nvPicPr>
          <p:cNvPr id="9" name="Picture 8" descr="cloudflare.png"/>
          <p:cNvPicPr>
            <a:picLocks noChangeAspect="1"/>
          </p:cNvPicPr>
          <p:nvPr/>
        </p:nvPicPr>
        <p:blipFill>
          <a:blip r:embed="rId7"/>
          <a:stretch>
            <a:fillRect/>
          </a:stretch>
        </p:blipFill>
        <p:spPr>
          <a:xfrm>
            <a:off x="4072803" y="5271654"/>
            <a:ext cx="3686175" cy="1238250"/>
          </a:xfrm>
          <a:prstGeom prst="rect">
            <a:avLst/>
          </a:prstGeom>
        </p:spPr>
      </p:pic>
      <p:pic>
        <p:nvPicPr>
          <p:cNvPr id="10" name="Picture 9" descr="mozila.jpg"/>
          <p:cNvPicPr>
            <a:picLocks noChangeAspect="1"/>
          </p:cNvPicPr>
          <p:nvPr/>
        </p:nvPicPr>
        <p:blipFill>
          <a:blip r:embed="rId8"/>
          <a:stretch>
            <a:fillRect/>
          </a:stretch>
        </p:blipFill>
        <p:spPr>
          <a:xfrm>
            <a:off x="3906548" y="3324225"/>
            <a:ext cx="2857500" cy="1595003"/>
          </a:xfrm>
          <a:prstGeom prst="rect">
            <a:avLst/>
          </a:prstGeom>
        </p:spPr>
      </p:pic>
      <p:pic>
        <p:nvPicPr>
          <p:cNvPr id="11" name="Picture 10" descr="coursera.png"/>
          <p:cNvPicPr>
            <a:picLocks noChangeAspect="1"/>
          </p:cNvPicPr>
          <p:nvPr/>
        </p:nvPicPr>
        <p:blipFill>
          <a:blip r:embed="rId9"/>
          <a:stretch>
            <a:fillRect/>
          </a:stretch>
        </p:blipFill>
        <p:spPr>
          <a:xfrm>
            <a:off x="6372225" y="1039091"/>
            <a:ext cx="2143125" cy="2143125"/>
          </a:xfrm>
          <a:prstGeom prst="rect">
            <a:avLst/>
          </a:prstGeom>
        </p:spPr>
      </p:pic>
    </p:spTree>
    <p:extLst>
      <p:ext uri="{BB962C8B-B14F-4D97-AF65-F5344CB8AC3E}">
        <p14:creationId xmlns:p14="http://schemas.microsoft.com/office/powerpoint/2010/main" xmlns="" val="1914635591"/>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a:effectLst/>
      </p:bgPr>
    </p:bg>
    <p:spTree>
      <p:nvGrpSpPr>
        <p:cNvPr id="1" name=""/>
        <p:cNvGrpSpPr/>
        <p:nvPr/>
      </p:nvGrpSpPr>
      <p:grpSpPr>
        <a:xfrm>
          <a:off x="0" y="0"/>
          <a:ext cx="0" cy="0"/>
        </a:xfrm>
      </p:grpSpPr>
      <p:sp>
        <p:nvSpPr>
          <p:cNvPr id="2" name="Title 1"/>
          <p:cNvSpPr>
            <a:spLocks noGrp="1"/>
          </p:cNvSpPr>
          <p:nvPr>
            <p:ph type="ctrTitle"/>
          </p:nvPr>
        </p:nvSpPr>
        <p:spPr>
          <a:xfrm>
            <a:off x="436096" y="1589343"/>
            <a:ext cx="4848748" cy="2628672"/>
          </a:xfrm>
        </p:spPr>
        <p:txBody>
          <a:bodyPr anchor="ctr">
            <a:normAutofit/>
          </a:bodyPr>
          <a:lstStyle/>
          <a:p>
            <a:r>
              <a:rPr lang="en-US" b="1">
                <a:latin typeface="Calibri"/>
                <a:ea typeface="Batang"/>
                <a:cs typeface="Calibri"/>
              </a:rPr>
              <a:t>THE RUST PROGRAMMIG LANGUAGE</a:t>
            </a:r>
            <a:endParaRPr lang="en-US" b="1">
              <a:latin typeface="Calibri"/>
              <a:cs typeface="Calibri"/>
            </a:endParaRPr>
          </a:p>
        </p:txBody>
      </p:sp>
      <p:sp>
        <p:nvSpPr>
          <p:cNvPr id="3" name="Subtitle 2"/>
          <p:cNvSpPr>
            <a:spLocks noGrp="1"/>
          </p:cNvSpPr>
          <p:nvPr>
            <p:ph type="subTitle" idx="1"/>
          </p:nvPr>
        </p:nvSpPr>
        <p:spPr>
          <a:xfrm>
            <a:off x="434490" y="4807031"/>
            <a:ext cx="4091235" cy="1158768"/>
          </a:xfrm>
        </p:spPr>
        <p:txBody>
          <a:bodyPr vert="horz" lIns="91440" tIns="45720" rIns="91440" bIns="45720" rtlCol="0">
            <a:normAutofit fontScale="92500" lnSpcReduction="10000"/>
          </a:bodyPr>
          <a:lstStyle/>
          <a:p>
            <a:pPr algn="ctr">
              <a:lnSpc>
                <a:spcPct val="90000"/>
              </a:lnSpc>
            </a:pPr>
            <a:r>
              <a:rPr lang="en-US">
                <a:latin typeface="Calibri"/>
                <a:ea typeface="Batang"/>
                <a:cs typeface="Calibri"/>
              </a:rPr>
              <a:t>  </a:t>
            </a:r>
            <a:r>
              <a:rPr lang="en-US" sz="4000" b="1">
                <a:latin typeface="Calibri"/>
                <a:ea typeface="Batang"/>
                <a:cs typeface="Calibri Light"/>
              </a:rPr>
              <a:t>MA019</a:t>
            </a:r>
          </a:p>
          <a:p>
            <a:pPr algn="ctr">
              <a:lnSpc>
                <a:spcPct val="90000"/>
              </a:lnSpc>
            </a:pPr>
            <a:r>
              <a:rPr lang="en-US" sz="4000" b="1">
                <a:latin typeface="Calibri"/>
                <a:ea typeface="Batang"/>
                <a:cs typeface="Calibri Light"/>
              </a:rPr>
              <a:t>HARSORA RUSHI</a:t>
            </a:r>
            <a:r>
              <a:rPr lang="en-US" sz="4000" b="1">
                <a:latin typeface="Calibri"/>
                <a:ea typeface="Batang"/>
                <a:cs typeface="Calibri"/>
              </a:rPr>
              <a:t>T</a:t>
            </a:r>
            <a:endParaRPr lang="en-US" sz="4000" b="1">
              <a:latin typeface="Calibri"/>
              <a:cs typeface="Calibri"/>
            </a:endParaRPr>
          </a:p>
        </p:txBody>
      </p:sp>
      <p:pic>
        <p:nvPicPr>
          <p:cNvPr id="4" name="Picture 4" descr="Icon&#10;&#10;Description automatically generated">
            <a:extLst>
              <a:ext uri="{FF2B5EF4-FFF2-40B4-BE49-F238E27FC236}">
                <a16:creationId xmlns:a16="http://schemas.microsoft.com/office/drawing/2014/main" id="{F06FDD1F-BD52-33D1-2F9B-48780920FB7E}"/>
              </a:ext>
            </a:extLst>
          </p:cNvPr>
          <p:cNvPicPr>
            <a:picLocks noChangeAspect="1"/>
          </p:cNvPicPr>
          <p:nvPr/>
        </p:nvPicPr>
        <p:blipFill>
          <a:blip r:embed="rId2"/>
          <a:srcRect t="3414" r="-1" b="2102"/>
          <a:stretch>
            <a:fillRect/>
          </a:stretch>
        </p:blipFill>
        <p:spPr>
          <a:xfrm>
            <a:off x="5607877" y="578288"/>
            <a:ext cx="6039627" cy="5706424"/>
          </a:xfrm>
          <a:prstGeom prst="rect">
            <a:avLst/>
          </a:prstGeom>
        </p:spPr>
      </p:pic>
    </p:spTree>
    <p:extLst>
      <p:ext uri="{BB962C8B-B14F-4D97-AF65-F5344CB8AC3E}">
        <p14:creationId xmlns:p14="http://schemas.microsoft.com/office/powerpoint/2010/main" val="109857222"/>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a:effectLst/>
      </p:bgPr>
    </p:bg>
    <p:spTree>
      <p:nvGrpSpPr>
        <p:cNvPr id="1" name=""/>
        <p:cNvGrpSpPr/>
        <p:nvPr/>
      </p:nvGrpSpPr>
      <p:grpSpPr>
        <a:xfrm>
          <a:off x="0" y="0"/>
          <a:ext cx="0" cy="0"/>
        </a:xfrm>
      </p:grpSpPr>
      <p:pic>
        <p:nvPicPr>
          <p:cNvPr id="4" name="Picture 3" descr="A page in a planner">
            <a:extLst>
              <a:ext uri="{FF2B5EF4-FFF2-40B4-BE49-F238E27FC236}">
                <a16:creationId xmlns:a16="http://schemas.microsoft.com/office/drawing/2014/main" id="{94DF7060-5D62-3513-B937-5BCF728BA251}"/>
              </a:ext>
            </a:extLst>
          </p:cNvPr>
          <p:cNvPicPr>
            <a:picLocks noChangeAspect="1"/>
          </p:cNvPicPr>
          <p:nvPr/>
        </p:nvPicPr>
        <p:blipFill>
          <a:blip r:embed="rId2"/>
          <a:srcRect t="2005" b="13725"/>
          <a:stretch>
            <a:fillRect/>
          </a:stretch>
        </p:blipFill>
        <p:spPr>
          <a:xfrm>
            <a:off x="20" y="-71877"/>
            <a:ext cx="12191981" cy="6857990"/>
          </a:xfrm>
          <a:prstGeom prst="rect">
            <a:avLst/>
          </a:prstGeom>
        </p:spPr>
      </p:pic>
      <p:sp>
        <p:nvSpPr>
          <p:cNvPr id="2" name="TextBox 1">
            <a:extLst>
              <a:ext uri="{FF2B5EF4-FFF2-40B4-BE49-F238E27FC236}">
                <a16:creationId xmlns:a16="http://schemas.microsoft.com/office/drawing/2014/main" id="{C09D0FDE-8321-B153-F436-36ECC7A34D72}"/>
              </a:ext>
            </a:extLst>
          </p:cNvPr>
          <p:cNvSpPr txBox="1"/>
          <p:nvPr/>
        </p:nvSpPr>
        <p:spPr>
          <a:xfrm>
            <a:off x="107897" y="-4762"/>
            <a:ext cx="5036457" cy="11491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600"/>
              </a:spcAft>
            </a:pPr>
            <a:r>
              <a:rPr lang="en-US" sz="5400" b="1" spc="100">
                <a:latin typeface="Calibri"/>
                <a:ea typeface="+mj-ea"/>
                <a:cs typeface="Calibri"/>
              </a:rPr>
              <a:t>Today's Agenda</a:t>
            </a:r>
            <a:endParaRPr lang="en-US" sz="5400" b="1" spc="100">
              <a:latin typeface="Calibri"/>
              <a:ea typeface="Calibri"/>
              <a:cs typeface="Calibri"/>
            </a:endParaRPr>
          </a:p>
        </p:txBody>
      </p:sp>
      <p:sp>
        <p:nvSpPr>
          <p:cNvPr id="3" name="TextBox 2">
            <a:extLst>
              <a:ext uri="{FF2B5EF4-FFF2-40B4-BE49-F238E27FC236}">
                <a16:creationId xmlns:a16="http://schemas.microsoft.com/office/drawing/2014/main" id="{8187A6BC-0BC9-28A1-30D6-C37907022BDA}"/>
              </a:ext>
            </a:extLst>
          </p:cNvPr>
          <p:cNvSpPr txBox="1"/>
          <p:nvPr/>
        </p:nvSpPr>
        <p:spPr>
          <a:xfrm>
            <a:off x="3836499" y="1531329"/>
            <a:ext cx="475580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a:buFont typeface="Wingdings"/>
              <a:buChar char="q"/>
            </a:pPr>
            <a:r>
              <a:rPr lang="en-US" sz="4400" b="1">
                <a:solidFill>
                  <a:srgbClr val="C00000"/>
                </a:solidFill>
                <a:latin typeface="Calibri"/>
                <a:ea typeface="+mn-lt"/>
                <a:cs typeface="+mn-lt"/>
              </a:rPr>
              <a:t>Features Of Rust</a:t>
            </a:r>
            <a:endParaRPr lang="en-US" sz="4400" b="1">
              <a:solidFill>
                <a:srgbClr val="C00000"/>
              </a:solidFill>
              <a:latin typeface="Calibri"/>
              <a:ea typeface="Calibri"/>
              <a:cs typeface="Calibri"/>
            </a:endParaRPr>
          </a:p>
        </p:txBody>
      </p:sp>
      <p:sp>
        <p:nvSpPr>
          <p:cNvPr id="8" name="TextBox 7">
            <a:extLst>
              <a:ext uri="{FF2B5EF4-FFF2-40B4-BE49-F238E27FC236}">
                <a16:creationId xmlns:a16="http://schemas.microsoft.com/office/drawing/2014/main" id="{4677F37A-B2A1-C4DD-9124-EA8B53458FAF}"/>
              </a:ext>
            </a:extLst>
          </p:cNvPr>
          <p:cNvSpPr txBox="1"/>
          <p:nvPr/>
        </p:nvSpPr>
        <p:spPr>
          <a:xfrm>
            <a:off x="6366914" y="3429140"/>
            <a:ext cx="581972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a:buFont typeface="Wingdings"/>
              <a:buChar char="q"/>
            </a:pPr>
            <a:r>
              <a:rPr lang="en-US" sz="4400" b="1">
                <a:solidFill>
                  <a:srgbClr val="C00000"/>
                </a:solidFill>
                <a:latin typeface="Calibri"/>
                <a:ea typeface="+mn-lt"/>
                <a:cs typeface="+mn-lt"/>
              </a:rPr>
              <a:t>Basic Syntax Of Rust</a:t>
            </a:r>
            <a:endParaRPr lang="en-US" sz="4400" b="1">
              <a:solidFill>
                <a:srgbClr val="C00000"/>
              </a:solidFill>
              <a:latin typeface="Calibri"/>
              <a:ea typeface="Calibri"/>
              <a:cs typeface="Calibri"/>
            </a:endParaRPr>
          </a:p>
        </p:txBody>
      </p:sp>
      <p:sp>
        <p:nvSpPr>
          <p:cNvPr id="10" name="TextBox 1">
            <a:extLst>
              <a:ext uri="{FF2B5EF4-FFF2-40B4-BE49-F238E27FC236}">
                <a16:creationId xmlns:a16="http://schemas.microsoft.com/office/drawing/2014/main" id="{2F21D431-01E9-7FFC-4BC8-77AB8DCD0A98}"/>
              </a:ext>
            </a:extLst>
          </p:cNvPr>
          <p:cNvSpPr txBox="1"/>
          <p:nvPr/>
        </p:nvSpPr>
        <p:spPr>
          <a:xfrm>
            <a:off x="112763" y="3501026"/>
            <a:ext cx="4755804" cy="76944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a:buFont typeface="Wingdings"/>
              <a:buChar char="q"/>
            </a:pPr>
            <a:r>
              <a:rPr lang="en-US" sz="4400" b="1">
                <a:solidFill>
                  <a:srgbClr val="C00000"/>
                </a:solidFill>
                <a:latin typeface="Calibri"/>
                <a:ea typeface="+mn-lt"/>
                <a:cs typeface="+mn-lt"/>
              </a:rPr>
              <a:t>Why Use Rust</a:t>
            </a:r>
            <a:endParaRPr lang="en-US" sz="4400" b="1">
              <a:solidFill>
                <a:srgbClr val="C00000"/>
              </a:solidFill>
              <a:latin typeface="Calibri"/>
              <a:ea typeface="Calibri"/>
              <a:cs typeface="Calibri"/>
            </a:endParaRPr>
          </a:p>
        </p:txBody>
      </p:sp>
    </p:spTree>
    <p:extLst>
      <p:ext uri="{BB962C8B-B14F-4D97-AF65-F5344CB8AC3E}">
        <p14:creationId xmlns:p14="http://schemas.microsoft.com/office/powerpoint/2010/main" val="663122805"/>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xfrm>
      </p:grpSpPr>
      <p:sp>
        <p:nvSpPr>
          <p:cNvPr id="54" name="Rectangle 53">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p:txBody>
      </p:sp>
      <p:sp>
        <p:nvSpPr>
          <p:cNvPr id="56" name="Rectangle 55">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p:txBody>
      </p:sp>
      <p:sp useBgFill="1">
        <p:nvSpPr>
          <p:cNvPr id="58" name="Rectangle 5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a:pPr algn="ctr"/>
            <a:endParaRPr lang="en-US"/>
          </a:p>
        </p:txBody>
      </p:sp>
      <p:sp>
        <p:nvSpPr>
          <p:cNvPr id="60" name="Freeform: Shape 5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p:txBody>
      </p:sp>
      <p:sp>
        <p:nvSpPr>
          <p:cNvPr id="2" name="Title 1">
            <a:extLst>
              <a:ext uri="{FF2B5EF4-FFF2-40B4-BE49-F238E27FC236}">
                <a16:creationId xmlns:a16="http://schemas.microsoft.com/office/drawing/2014/main" id="{6669A261-B022-B33C-AADC-5ADEFC9CBC8B}"/>
              </a:ext>
            </a:extLst>
          </p:cNvPr>
          <p:cNvSpPr>
            <a:spLocks noGrp="1"/>
          </p:cNvSpPr>
          <p:nvPr>
            <p:ph type="ctrTitle"/>
          </p:nvPr>
        </p:nvSpPr>
        <p:spPr>
          <a:xfrm>
            <a:off x="120449" y="1711898"/>
            <a:ext cx="3551299" cy="3462958"/>
          </a:xfrm>
        </p:spPr>
        <p:txBody>
          <a:bodyPr vert="horz" lIns="91440" tIns="45720" rIns="91440" bIns="45720" rtlCol="0" anchor="ctr">
            <a:normAutofit/>
          </a:bodyPr>
          <a:lstStyle/>
          <a:p>
            <a:r>
              <a:rPr lang="en-US" sz="4800" b="1" spc="-60">
                <a:latin typeface="Calibri"/>
                <a:ea typeface="Calibri"/>
                <a:cs typeface="Calibri"/>
              </a:rPr>
              <a:t>FEATURES OF RUST</a:t>
            </a:r>
          </a:p>
        </p:txBody>
      </p:sp>
      <p:sp>
        <p:nvSpPr>
          <p:cNvPr id="3" name="Subtitle 2">
            <a:extLst>
              <a:ext uri="{FF2B5EF4-FFF2-40B4-BE49-F238E27FC236}">
                <a16:creationId xmlns:a16="http://schemas.microsoft.com/office/drawing/2014/main" id="{B993BF8C-C621-D820-9C87-7CF3D2E6DF81}"/>
              </a:ext>
            </a:extLst>
          </p:cNvPr>
          <p:cNvSpPr>
            <a:spLocks noGrp="1"/>
          </p:cNvSpPr>
          <p:nvPr>
            <p:ph type="subTitle" idx="1"/>
          </p:nvPr>
        </p:nvSpPr>
        <p:spPr>
          <a:xfrm>
            <a:off x="4059682" y="762992"/>
            <a:ext cx="8136999" cy="6798505"/>
          </a:xfrm>
        </p:spPr>
        <p:txBody>
          <a:bodyPr vert="horz" lIns="91440" tIns="45720" rIns="91440" bIns="45720" rtlCol="0" anchor="ctr">
            <a:normAutofit/>
          </a:bodyPr>
          <a:lstStyle/>
          <a:p>
            <a:pPr indent="-182880">
              <a:buFont typeface="Wingdings 2" pitchFamily="18" charset="2"/>
              <a:buChar char=""/>
            </a:pPr>
            <a:r>
              <a:rPr lang="en-US" sz="4200">
                <a:solidFill>
                  <a:schemeClr val="tx1">
                    <a:lumMod val="65000"/>
                    <a:lumOff val="35000"/>
                  </a:schemeClr>
                </a:solidFill>
                <a:latin typeface="Calibri"/>
                <a:ea typeface="Calibri"/>
                <a:cs typeface="Calibri"/>
              </a:rPr>
              <a:t>1.Zero cost abstraction</a:t>
            </a:r>
          </a:p>
          <a:p>
            <a:pPr indent="-182880">
              <a:buFont typeface="Wingdings 2" pitchFamily="18" charset="2"/>
              <a:buChar char=""/>
            </a:pPr>
            <a:r>
              <a:rPr lang="en-US" sz="4200">
                <a:solidFill>
                  <a:schemeClr val="tx1">
                    <a:lumMod val="65000"/>
                    <a:lumOff val="35000"/>
                  </a:schemeClr>
                </a:solidFill>
                <a:latin typeface="Calibri"/>
                <a:ea typeface="Calibri"/>
                <a:cs typeface="Calibri"/>
              </a:rPr>
              <a:t>2.Error messages</a:t>
            </a:r>
          </a:p>
          <a:p>
            <a:pPr indent="-182880">
              <a:buFont typeface="Wingdings 2" pitchFamily="18" charset="2"/>
              <a:buChar char=""/>
            </a:pPr>
            <a:r>
              <a:rPr lang="en-US" sz="4200">
                <a:solidFill>
                  <a:schemeClr val="tx1">
                    <a:lumMod val="65000"/>
                    <a:lumOff val="35000"/>
                  </a:schemeClr>
                </a:solidFill>
                <a:latin typeface="Calibri"/>
                <a:ea typeface="Calibri"/>
                <a:cs typeface="Calibri"/>
              </a:rPr>
              <a:t>3.Move semantics</a:t>
            </a:r>
          </a:p>
          <a:p>
            <a:pPr indent="-182880">
              <a:buFont typeface="Wingdings 2" pitchFamily="18" charset="2"/>
              <a:buChar char=""/>
            </a:pPr>
            <a:r>
              <a:rPr lang="en-US" sz="4200">
                <a:solidFill>
                  <a:schemeClr val="tx1">
                    <a:lumMod val="65000"/>
                    <a:lumOff val="35000"/>
                  </a:schemeClr>
                </a:solidFill>
                <a:latin typeface="Calibri"/>
                <a:ea typeface="Calibri"/>
                <a:cs typeface="Calibri"/>
              </a:rPr>
              <a:t>4.Threads without data races</a:t>
            </a:r>
          </a:p>
          <a:p>
            <a:pPr indent="-182880">
              <a:buFont typeface="Wingdings 2" pitchFamily="18" charset="2"/>
              <a:buChar char=""/>
            </a:pPr>
            <a:r>
              <a:rPr lang="en-US" sz="4200">
                <a:solidFill>
                  <a:schemeClr val="tx1">
                    <a:lumMod val="65000"/>
                    <a:lumOff val="35000"/>
                  </a:schemeClr>
                </a:solidFill>
                <a:latin typeface="Calibri"/>
                <a:ea typeface="Calibri"/>
                <a:cs typeface="Calibri"/>
              </a:rPr>
              <a:t>5.Pattern matching</a:t>
            </a:r>
          </a:p>
          <a:p>
            <a:pPr indent="-182880">
              <a:buFont typeface="Wingdings 2" pitchFamily="18" charset="2"/>
              <a:buChar char=""/>
            </a:pPr>
            <a:r>
              <a:rPr lang="en-US" sz="4200">
                <a:solidFill>
                  <a:schemeClr val="tx1">
                    <a:lumMod val="65000"/>
                    <a:lumOff val="35000"/>
                  </a:schemeClr>
                </a:solidFill>
                <a:latin typeface="Calibri"/>
                <a:ea typeface="Calibri"/>
                <a:cs typeface="Calibri"/>
              </a:rPr>
              <a:t>6.Guaranteed memory safety</a:t>
            </a:r>
          </a:p>
          <a:p>
            <a:pPr indent="-182880">
              <a:buFont typeface="Wingdings 2" pitchFamily="18" charset="2"/>
              <a:buChar char=""/>
            </a:pPr>
            <a:r>
              <a:rPr lang="en-US" sz="4200">
                <a:solidFill>
                  <a:schemeClr val="tx1">
                    <a:lumMod val="65000"/>
                    <a:lumOff val="35000"/>
                  </a:schemeClr>
                </a:solidFill>
                <a:latin typeface="Calibri"/>
                <a:ea typeface="Calibri"/>
                <a:cs typeface="Calibri"/>
              </a:rPr>
              <a:t>7.Efficient C bindings</a:t>
            </a:r>
          </a:p>
          <a:p>
            <a:pPr indent="-182880">
              <a:buFont typeface="Wingdings 2" pitchFamily="18" charset="2"/>
              <a:buChar char=""/>
            </a:pPr>
            <a:r>
              <a:rPr lang="en-US" sz="4200">
                <a:solidFill>
                  <a:schemeClr val="tx1">
                    <a:lumMod val="65000"/>
                    <a:lumOff val="35000"/>
                  </a:schemeClr>
                </a:solidFill>
                <a:latin typeface="Calibri"/>
                <a:ea typeface="Calibri"/>
                <a:cs typeface="Calibri"/>
              </a:rPr>
              <a:t>8.Safe memory space allocation</a:t>
            </a:r>
          </a:p>
          <a:p>
            <a:pPr indent="-182880">
              <a:buFont typeface="Wingdings 2" pitchFamily="18" charset="2"/>
              <a:buChar char=""/>
            </a:pPr>
            <a:r>
              <a:rPr lang="en-US" sz="4200">
                <a:solidFill>
                  <a:schemeClr val="tx1">
                    <a:lumMod val="65000"/>
                    <a:lumOff val="35000"/>
                  </a:schemeClr>
                </a:solidFill>
                <a:latin typeface="Calibri"/>
                <a:ea typeface="Calibri"/>
                <a:cs typeface="Calibri"/>
              </a:rPr>
              <a:t>9.Minimal time</a:t>
            </a:r>
          </a:p>
          <a:p>
            <a:pPr indent="-182880">
              <a:buFont typeface="Wingdings 2" pitchFamily="18" charset="2"/>
              <a:buChar char=""/>
            </a:pPr>
            <a:endParaRPr lang="en-US" sz="4200">
              <a:solidFill>
                <a:schemeClr val="tx1">
                  <a:lumMod val="65000"/>
                  <a:lumOff val="35000"/>
                </a:schemeClr>
              </a:solidFill>
              <a:latin typeface="Calibri"/>
              <a:ea typeface="Calibri"/>
              <a:cs typeface="Calibri"/>
            </a:endParaRPr>
          </a:p>
          <a:p>
            <a:pPr indent="-182880">
              <a:buFont typeface="Wingdings 2" pitchFamily="18" charset="2"/>
              <a:buChar char=""/>
            </a:pPr>
            <a:endParaRPr lang="en-US" sz="4200">
              <a:solidFill>
                <a:schemeClr val="tx1">
                  <a:lumMod val="65000"/>
                  <a:lumOff val="35000"/>
                </a:schemeClr>
              </a:solidFill>
              <a:latin typeface="Calibri"/>
              <a:ea typeface="Calibri"/>
              <a:cs typeface="Calibri"/>
            </a:endParaRPr>
          </a:p>
        </p:txBody>
      </p:sp>
      <p:sp>
        <p:nvSpPr>
          <p:cNvPr id="62" name="Freeform: Shape 6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gdLst>
              <a:gd name="connsiteX0" fmla="*/ 0 w 1001483"/>
              <a:gd name="connsiteY0" fmla="*/ 0 h 4744251"/>
              <a:gd name="connsiteX1" fmla="*/ 1001483 w 1001483"/>
              <a:gd name="connsiteY1" fmla="*/ 0 h 4744251"/>
              <a:gd name="connsiteX2" fmla="*/ 0 w 1001483"/>
              <a:gd name="connsiteY2" fmla="*/ 4744251 h 4744251"/>
            </a:gd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p:txBody>
      </p:sp>
    </p:spTree>
    <p:extLst>
      <p:ext uri="{BB962C8B-B14F-4D97-AF65-F5344CB8AC3E}">
        <p14:creationId xmlns:p14="http://schemas.microsoft.com/office/powerpoint/2010/main" val="3700475128"/>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a:effectLst/>
      </p:bgPr>
    </p:bg>
    <p:spTree>
      <p:nvGrpSpPr>
        <p:cNvPr id="1" name=""/>
        <p:cNvGrpSpPr/>
        <p:nvPr/>
      </p:nvGrpSpPr>
      <p:grpSpPr>
        <a:xfrm>
          <a:off x="0" y="0"/>
          <a:ext cx="0" cy="0"/>
        </a:xfrm>
      </p:grpSpPr>
      <p:pic>
        <p:nvPicPr>
          <p:cNvPr id="2" name="Picture 2" descr="Chart, diagram, bubble chart&#10;&#10;Description automatically generated">
            <a:extLst>
              <a:ext uri="{FF2B5EF4-FFF2-40B4-BE49-F238E27FC236}">
                <a16:creationId xmlns:a16="http://schemas.microsoft.com/office/drawing/2014/main" id="{18BEDDD1-79A8-4C26-1A6E-A8380A7D64EC}"/>
              </a:ext>
            </a:extLst>
          </p:cNvPr>
          <p:cNvPicPr>
            <a:picLocks noChangeAspect="1"/>
          </p:cNvPicPr>
          <p:nvPr/>
        </p:nvPicPr>
        <p:blipFill>
          <a:blip r:embed="rId2"/>
          <a:stretch>
            <a:fillRect/>
          </a:stretch>
        </p:blipFill>
        <p:spPr>
          <a:xfrm>
            <a:off x="1403495" y="-247929"/>
            <a:ext cx="8968067" cy="7440122"/>
          </a:xfrm>
          <a:prstGeom prst="rect">
            <a:avLst/>
          </a:prstGeom>
        </p:spPr>
      </p:pic>
    </p:spTree>
    <p:extLst>
      <p:ext uri="{BB962C8B-B14F-4D97-AF65-F5344CB8AC3E}">
        <p14:creationId xmlns:p14="http://schemas.microsoft.com/office/powerpoint/2010/main" val="3429925440"/>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a:endParaRPr lang="en-US"/>
          </a:p>
        </p:txBody>
      </p:sp>
      <p:sp>
        <p:nvSpPr>
          <p:cNvPr id="2" name="Title 1">
            <a:extLst>
              <a:ext uri="{FF2B5EF4-FFF2-40B4-BE49-F238E27FC236}">
                <a16:creationId xmlns:a16="http://schemas.microsoft.com/office/drawing/2014/main" id="{92E413E5-4575-10C0-471F-FAFC16274454}"/>
              </a:ext>
            </a:extLst>
          </p:cNvPr>
          <p:cNvSpPr>
            <a:spLocks noGrp="1"/>
          </p:cNvSpPr>
          <p:nvPr>
            <p:ph type="title"/>
          </p:nvPr>
        </p:nvSpPr>
        <p:spPr>
          <a:xfrm>
            <a:off x="1600754" y="1087374"/>
            <a:ext cx="8983489" cy="1000978"/>
          </a:xfrm>
        </p:spPr>
        <p:txBody>
          <a:bodyPr>
            <a:normAutofit/>
          </a:bodyPr>
          <a:lstStyle/>
          <a:p>
            <a:r>
              <a:rPr lang="en-US" sz="5400">
                <a:latin typeface="Calibri"/>
                <a:cs typeface="Calibri"/>
              </a:rPr>
              <a:t>Message Error</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a:endParaRPr lang="en-US"/>
          </a:p>
        </p:txBody>
      </p:sp>
      <p:sp>
        <p:nvSpPr>
          <p:cNvPr id="3" name="Content Placeholder 2">
            <a:extLst>
              <a:ext uri="{FF2B5EF4-FFF2-40B4-BE49-F238E27FC236}">
                <a16:creationId xmlns:a16="http://schemas.microsoft.com/office/drawing/2014/main" id="{90973DEC-1C3E-2F08-CF5B-BBBCE4DA678F}"/>
              </a:ext>
            </a:extLst>
          </p:cNvPr>
          <p:cNvSpPr>
            <a:spLocks noGrp="1"/>
          </p:cNvSpPr>
          <p:nvPr>
            <p:ph idx="1"/>
          </p:nvPr>
        </p:nvSpPr>
        <p:spPr>
          <a:xfrm>
            <a:off x="1600753" y="2535446"/>
            <a:ext cx="8983489" cy="3554457"/>
          </a:xfrm>
        </p:spPr>
        <p:txBody>
          <a:bodyPr>
            <a:normAutofit/>
          </a:bodyPr>
          <a:lstStyle/>
          <a:p>
            <a:r>
              <a:rPr lang="en-US" sz="4800">
                <a:latin typeface="Calibri"/>
                <a:ea typeface="+mn-lt"/>
                <a:cs typeface="+mn-lt"/>
              </a:rPr>
              <a:t>let x = 5;</a:t>
            </a:r>
            <a:endParaRPr lang="en-US" sz="4800">
              <a:solidFill>
                <a:schemeClr val="tx1"/>
              </a:solidFill>
              <a:latin typeface="Calibri"/>
              <a:cs typeface="Calibri"/>
            </a:endParaRPr>
          </a:p>
          <a:p>
            <a:r>
              <a:rPr lang="en-US" sz="4800" err="1">
                <a:latin typeface="Calibri"/>
                <a:ea typeface="+mn-lt"/>
                <a:cs typeface="+mn-lt"/>
              </a:rPr>
              <a:t>println!("{}", x);</a:t>
            </a:r>
            <a:endParaRPr lang="en-US" sz="4800">
              <a:latin typeface="Calibri"/>
              <a:cs typeface="Calibri"/>
            </a:endParaRPr>
          </a:p>
          <a:p>
            <a:endParaRPr lang="en-US" sz="4800">
              <a:solidFill>
                <a:schemeClr val="tx1"/>
              </a:solidFill>
              <a:latin typeface="Calibri"/>
              <a:cs typeface="Calibri"/>
            </a:endParaRPr>
          </a:p>
        </p:txBody>
      </p:sp>
    </p:spTree>
    <p:extLst>
      <p:ext uri="{BB962C8B-B14F-4D97-AF65-F5344CB8AC3E}">
        <p14:creationId xmlns:p14="http://schemas.microsoft.com/office/powerpoint/2010/main" val="3441824610"/>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35" name="Rectangle 8">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p:txBody>
      </p:sp>
      <p:sp>
        <p:nvSpPr>
          <p:cNvPr id="36" name="Rectangle 10">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p:txBody>
      </p:sp>
      <p:sp useBgFill="1">
        <p:nvSpPr>
          <p:cNvPr id="37" name="Rectangle 12">
            <a:extLst>
              <a:ext uri="{FF2B5EF4-FFF2-40B4-BE49-F238E27FC236}">
                <a16:creationId xmlns:a16="http://schemas.microsoft.com/office/drawing/2014/main" id="{17AD4738-6130-415F-BA58-176DA3000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a:pPr algn="ctr"/>
            <a:endParaRPr lang="en-US"/>
          </a:p>
        </p:txBody>
      </p:sp>
      <p:sp>
        <p:nvSpPr>
          <p:cNvPr id="38" name="Rectangle 14">
            <a:extLst>
              <a:ext uri="{FF2B5EF4-FFF2-40B4-BE49-F238E27FC236}">
                <a16:creationId xmlns:a16="http://schemas.microsoft.com/office/drawing/2014/main" id="{567643AF-5083-45CE-BA04-BFB1A37D1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464638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a:endParaRPr lang="en-US"/>
          </a:p>
        </p:txBody>
      </p:sp>
      <p:sp>
        <p:nvSpPr>
          <p:cNvPr id="2" name="Title 1">
            <a:extLst>
              <a:ext uri="{FF2B5EF4-FFF2-40B4-BE49-F238E27FC236}">
                <a16:creationId xmlns:a16="http://schemas.microsoft.com/office/drawing/2014/main" id="{38F1D342-2569-B309-9E94-793DA83BDBE8}"/>
              </a:ext>
            </a:extLst>
          </p:cNvPr>
          <p:cNvSpPr>
            <a:spLocks noGrp="1"/>
          </p:cNvSpPr>
          <p:nvPr>
            <p:ph type="title"/>
          </p:nvPr>
        </p:nvSpPr>
        <p:spPr>
          <a:xfrm>
            <a:off x="-384516" y="-529559"/>
            <a:ext cx="4204606" cy="4805200"/>
          </a:xfrm>
        </p:spPr>
        <p:txBody>
          <a:bodyPr vert="horz" lIns="91440" tIns="45720" rIns="91440" bIns="45720" rtlCol="0" anchor="b">
            <a:normAutofit/>
          </a:bodyPr>
          <a:lstStyle/>
          <a:p>
            <a:pPr algn="r"/>
            <a:r>
              <a:rPr lang="en-US" sz="4000" b="1"/>
              <a:t>Efficient C Bindings</a:t>
            </a:r>
            <a:br>
              <a:rPr lang="en-US" sz="4000" b="1"/>
            </a:br>
            <a:r>
              <a:rPr lang="en-US" sz="4000" b="1"/>
              <a:t>(Call C Function)</a:t>
            </a:r>
          </a:p>
        </p:txBody>
      </p:sp>
      <p:sp>
        <p:nvSpPr>
          <p:cNvPr id="4" name="TextBox 3">
            <a:extLst>
              <a:ext uri="{FF2B5EF4-FFF2-40B4-BE49-F238E27FC236}">
                <a16:creationId xmlns:a16="http://schemas.microsoft.com/office/drawing/2014/main" id="{551F6C18-BCB0-11F3-2B48-45ADEECD015C}"/>
              </a:ext>
            </a:extLst>
          </p:cNvPr>
          <p:cNvSpPr txBox="1"/>
          <p:nvPr/>
        </p:nvSpPr>
        <p:spPr>
          <a:xfrm>
            <a:off x="4854782" y="-126993"/>
            <a:ext cx="6856042" cy="710557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a:ea typeface="+mn-lt"/>
                <a:cs typeface="+mn-lt"/>
              </a:rPr>
              <a:t>extern "C" {</a:t>
            </a:r>
            <a:endParaRPr lang="en-US">
              <a:ea typeface="+mn-lt"/>
              <a:cs typeface="+mn-lt"/>
            </a:endParaRPr>
          </a:p>
          <a:p>
            <a:r>
              <a:rPr lang="en-US" sz="4000">
                <a:ea typeface="+mn-lt"/>
                <a:cs typeface="+mn-lt"/>
              </a:rPr>
              <a:t>    fn abs(input: i32) -&gt; i32;</a:t>
            </a:r>
            <a:endParaRPr lang="en-US">
              <a:ea typeface="+mn-lt"/>
              <a:cs typeface="+mn-lt"/>
            </a:endParaRPr>
          </a:p>
          <a:p>
            <a:r>
              <a:rPr lang="en-US" sz="4000">
                <a:ea typeface="+mn-lt"/>
                <a:cs typeface="+mn-lt"/>
              </a:rPr>
              <a:t>}</a:t>
            </a:r>
            <a:endParaRPr lang="en-US">
              <a:ea typeface="+mn-lt"/>
              <a:cs typeface="+mn-lt"/>
            </a:endParaRPr>
          </a:p>
          <a:p>
            <a:r>
              <a:rPr lang="en-US" sz="4000" err="1">
                <a:ea typeface="+mn-lt"/>
                <a:cs typeface="+mn-lt"/>
              </a:rPr>
              <a:t>fn main() {</a:t>
            </a:r>
            <a:endParaRPr lang="en-US">
              <a:ea typeface="+mn-lt"/>
              <a:cs typeface="+mn-lt"/>
            </a:endParaRPr>
          </a:p>
          <a:p>
            <a:r>
              <a:rPr lang="en-US" sz="4000">
                <a:ea typeface="+mn-lt"/>
                <a:cs typeface="+mn-lt"/>
              </a:rPr>
              <a:t>    unsafe {</a:t>
            </a:r>
            <a:endParaRPr lang="en-US">
              <a:ea typeface="+mn-lt"/>
              <a:cs typeface="+mn-lt"/>
            </a:endParaRPr>
          </a:p>
          <a:p>
            <a:r>
              <a:rPr lang="en-US" sz="4000">
                <a:ea typeface="+mn-lt"/>
                <a:cs typeface="+mn-lt"/>
              </a:rPr>
              <a:t>        let x = -42;</a:t>
            </a:r>
            <a:endParaRPr lang="en-US">
              <a:ea typeface="+mn-lt"/>
              <a:cs typeface="+mn-lt"/>
            </a:endParaRPr>
          </a:p>
          <a:p>
            <a:r>
              <a:rPr lang="en-US" sz="4000">
                <a:ea typeface="+mn-lt"/>
                <a:cs typeface="+mn-lt"/>
              </a:rPr>
              <a:t>        let y = abs(x);</a:t>
            </a:r>
            <a:endParaRPr lang="en-US">
              <a:ea typeface="+mn-lt"/>
              <a:cs typeface="+mn-lt"/>
            </a:endParaRPr>
          </a:p>
          <a:p>
            <a:r>
              <a:rPr lang="en-US" sz="4000">
                <a:ea typeface="+mn-lt"/>
                <a:cs typeface="+mn-lt"/>
              </a:rPr>
              <a:t>       println!("The value of {} is {}", x, y);</a:t>
            </a:r>
            <a:endParaRPr lang="en-US">
              <a:ea typeface="+mn-lt"/>
              <a:cs typeface="+mn-lt"/>
            </a:endParaRPr>
          </a:p>
          <a:p>
            <a:r>
              <a:rPr lang="en-US" sz="4000">
                <a:ea typeface="+mn-lt"/>
                <a:cs typeface="+mn-lt"/>
              </a:rPr>
              <a:t>    }</a:t>
            </a:r>
            <a:endParaRPr lang="en-US">
              <a:ea typeface="+mn-lt"/>
              <a:cs typeface="+mn-lt"/>
            </a:endParaRPr>
          </a:p>
          <a:p>
            <a:r>
              <a:rPr lang="en-US" sz="4000">
                <a:ea typeface="+mn-lt"/>
                <a:cs typeface="+mn-lt"/>
              </a:rPr>
              <a:t>}</a:t>
            </a:r>
            <a:endParaRPr lang="en-US">
              <a:ea typeface="+mn-lt"/>
              <a:cs typeface="+mn-lt"/>
            </a:endParaRPr>
          </a:p>
          <a:p>
            <a:endParaRPr lang="en-US"/>
          </a:p>
          <a:p>
            <a:endParaRPr lang="en-US" sz="4000">
              <a:solidFill>
                <a:srgbClr val="000000"/>
              </a:solidFill>
              <a:latin typeface="Corbel" panose="020b0503020204020204"/>
              <a:ea typeface="Calibri"/>
              <a:cs typeface="Calibri"/>
            </a:endParaRPr>
          </a:p>
        </p:txBody>
      </p:sp>
      <p:sp>
        <p:nvSpPr>
          <p:cNvPr id="39" name="Rectangle 16">
            <a:extLst>
              <a:ext uri="{FF2B5EF4-FFF2-40B4-BE49-F238E27FC236}">
                <a16:creationId xmlns:a16="http://schemas.microsoft.com/office/drawing/2014/main" id="{CC7E0005-C596-4A5C-BAFA-6C5CFA03A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p:txBody>
      </p:sp>
    </p:spTree>
    <p:extLst>
      <p:ext uri="{BB962C8B-B14F-4D97-AF65-F5344CB8AC3E}">
        <p14:creationId xmlns:p14="http://schemas.microsoft.com/office/powerpoint/2010/main" val="896743331"/>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a:blip r:embed="rId7"/>
          <a:stretch>
            <a:fillRect t="-39000" b="-39000"/>
          </a:stretch>
        </a:blipFill>
        <a:effectLst/>
      </p:bgPr>
    </p:bg>
    <p:spTree>
      <p:nvGrpSpPr>
        <p:cNvPr id="1" name=""/>
        <p:cNvGrpSpPr/>
        <p:nvPr/>
      </p:nvGrpSpPr>
      <p:grpSpPr>
        <a:xfrm>
          <a:off x="0" y="0"/>
          <a:ext cx="0" cy="0"/>
        </a:xfrm>
      </p:grpSpPr>
      <p:sp>
        <p:nvSpPr>
          <p:cNvPr id="30" name="Rectangle 32">
            <a:extLst>
              <a:ext uri="{FF2B5EF4-FFF2-40B4-BE49-F238E27FC236}">
                <a16:creationId xmlns:a16="http://schemas.microsoft.com/office/drawing/2014/main" id="{F754C990-9493-43C5-A08F-2B9A55F7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a:pPr algn="ctr"/>
            <a:endParaRPr lang="en-US"/>
          </a:p>
        </p:txBody>
      </p:sp>
      <p:sp>
        <p:nvSpPr>
          <p:cNvPr id="31" name="Rectangle 34">
            <a:extLst>
              <a:ext uri="{FF2B5EF4-FFF2-40B4-BE49-F238E27FC236}">
                <a16:creationId xmlns:a16="http://schemas.microsoft.com/office/drawing/2014/main" id="{B176A2F0-4868-448D-8624-668A960A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31750" cap="sq">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a:pPr algn="ctr"/>
            <a:endParaRPr lang="en-US"/>
          </a:p>
        </p:txBody>
      </p:sp>
      <p:sp>
        <p:nvSpPr>
          <p:cNvPr id="2" name="Title 1">
            <a:extLst>
              <a:ext uri="{FF2B5EF4-FFF2-40B4-BE49-F238E27FC236}">
                <a16:creationId xmlns:a16="http://schemas.microsoft.com/office/drawing/2014/main" id="{C8D11CC7-D59A-4604-155E-DD9EC73D1C9D}"/>
              </a:ext>
            </a:extLst>
          </p:cNvPr>
          <p:cNvSpPr>
            <a:spLocks noGrp="1"/>
          </p:cNvSpPr>
          <p:nvPr>
            <p:ph type="title"/>
          </p:nvPr>
        </p:nvSpPr>
        <p:spPr>
          <a:xfrm>
            <a:off x="482956" y="1138214"/>
            <a:ext cx="3051113" cy="4601183"/>
          </a:xfrm>
        </p:spPr>
        <p:txBody>
          <a:bodyPr>
            <a:normAutofit/>
          </a:bodyPr>
          <a:lstStyle/>
          <a:p>
            <a:r>
              <a:rPr lang="en-US">
                <a:solidFill>
                  <a:schemeClr val="tx1"/>
                </a:solidFill>
                <a:latin typeface="Calibri"/>
                <a:cs typeface="Calibri"/>
              </a:rPr>
              <a:t>Pattern Matching</a:t>
            </a:r>
          </a:p>
        </p:txBody>
      </p:sp>
      <p:graphicFrame>
        <p:nvGraphicFramePr>
          <p:cNvPr id="11" name="Content Placeholder 2">
            <a:extLst>
              <a:ext uri="{FF2B5EF4-FFF2-40B4-BE49-F238E27FC236}">
                <a16:creationId xmlns:a16="http://schemas.microsoft.com/office/drawing/2014/main" id="{57B45B0A-1186-1351-1F07-C80C5835ABA8}"/>
              </a:ext>
            </a:extLst>
          </p:cNvPr>
          <p:cNvGraphicFramePr>
            <a:graphicFrameLocks noGrp="1"/>
          </p:cNvGraphicFramePr>
          <p:nvPr>
            <p:ph idx="1"/>
            <p:extLst>
              <p:ext uri="{D42A27DB-BD31-4B8C-83A1-F6EECF244321}">
                <p14:modId xmlns:p14="http://schemas.microsoft.com/office/powerpoint/2010/main" val="177848705"/>
              </p:ext>
            </p:extLst>
          </p:nvPr>
        </p:nvGraphicFramePr>
        <p:xfrm>
          <a:off x="3121646" y="1467"/>
          <a:ext cx="9227388" cy="6860299"/>
        </p:xfrm>
        <a:graphic>
          <a:graphicData uri="http://schemas.openxmlformats.org/drawingml/2006/diagram">
            <dgm:relIds xmlns:dgm="http://schemas.openxmlformats.org/drawingml/2006/diagram" r:dm="rId3" r:lo="rId4" r:qs="rId5" r:cs="rId6"/>
          </a:graphicData>
        </a:graphic>
      </p:graphicFrame>
    </p:spTree>
    <p:extLst>
      <p:ext uri="{BB962C8B-B14F-4D97-AF65-F5344CB8AC3E}">
        <p14:creationId xmlns:p14="http://schemas.microsoft.com/office/powerpoint/2010/main" val="1870751123"/>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F754C990-9493-43C5-A08F-2B9A55F7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a:pPr algn="ctr"/>
            <a:endParaRPr lang="en-US"/>
          </a:p>
        </p:txBody>
      </p:sp>
      <p:sp>
        <p:nvSpPr>
          <p:cNvPr id="12" name="Rectangle 11">
            <a:extLst>
              <a:ext uri="{FF2B5EF4-FFF2-40B4-BE49-F238E27FC236}">
                <a16:creationId xmlns:a16="http://schemas.microsoft.com/office/drawing/2014/main" id="{B176A2F0-4868-448D-8624-668A960A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31750" cap="sq">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a:pPr algn="ctr"/>
            <a:endParaRPr lang="en-US"/>
          </a:p>
        </p:txBody>
      </p:sp>
      <p:pic>
        <p:nvPicPr>
          <p:cNvPr id="2" name="Picture 2">
            <a:extLst>
              <a:ext uri="{FF2B5EF4-FFF2-40B4-BE49-F238E27FC236}">
                <a16:creationId xmlns:a16="http://schemas.microsoft.com/office/drawing/2014/main" id="{43628CA1-8663-652D-D5EE-597907EC5741}"/>
              </a:ext>
            </a:extLst>
          </p:cNvPr>
          <p:cNvPicPr>
            <a:picLocks noChangeAspect="1"/>
          </p:cNvPicPr>
          <p:nvPr/>
        </p:nvPicPr>
        <p:blipFill>
          <a:blip r:embed="rId2"/>
          <a:stretch>
            <a:fillRect/>
          </a:stretch>
        </p:blipFill>
        <p:spPr>
          <a:xfrm>
            <a:off x="624507" y="631806"/>
            <a:ext cx="10756080" cy="5623142"/>
          </a:xfrm>
          <a:prstGeom prst="rect">
            <a:avLst/>
          </a:prstGeom>
        </p:spPr>
      </p:pic>
      <p:pic>
        <p:nvPicPr>
          <p:cNvPr id="4" name="Picture 4" descr="Shape, rectangle&#10;&#10;Description automatically generated">
            <a:extLst>
              <a:ext uri="{FF2B5EF4-FFF2-40B4-BE49-F238E27FC236}">
                <a16:creationId xmlns:a16="http://schemas.microsoft.com/office/drawing/2014/main" id="{C96B2E59-F2A3-C2CC-516D-DBD230D86A0F}"/>
              </a:ext>
            </a:extLst>
          </p:cNvPr>
          <p:cNvPicPr>
            <a:picLocks noChangeAspect="1"/>
          </p:cNvPicPr>
          <p:nvPr/>
        </p:nvPicPr>
        <p:blipFill>
          <a:blip r:embed="rId3"/>
          <a:stretch>
            <a:fillRect/>
          </a:stretch>
        </p:blipFill>
        <p:spPr>
          <a:xfrm>
            <a:off x="2595355" y="2855180"/>
            <a:ext cx="6820882" cy="552423"/>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E7D19AF3-C0D0-110C-F0A4-5D5FB31D2EF6}"/>
              </a:ext>
            </a:extLst>
          </p:cNvPr>
          <p:cNvPicPr>
            <a:picLocks noChangeAspect="1"/>
          </p:cNvPicPr>
          <p:nvPr/>
        </p:nvPicPr>
        <p:blipFill>
          <a:blip r:embed="rId4"/>
          <a:stretch>
            <a:fillRect/>
          </a:stretch>
        </p:blipFill>
        <p:spPr>
          <a:xfrm>
            <a:off x="5498399" y="3407174"/>
            <a:ext cx="1195202" cy="571990"/>
          </a:xfrm>
          <a:prstGeom prst="rect">
            <a:avLst/>
          </a:prstGeom>
        </p:spPr>
      </p:pic>
      <p:sp>
        <p:nvSpPr>
          <p:cNvPr id="7" name="TextBox 6">
            <a:extLst>
              <a:ext uri="{FF2B5EF4-FFF2-40B4-BE49-F238E27FC236}">
                <a16:creationId xmlns:a16="http://schemas.microsoft.com/office/drawing/2014/main" id="{0AE5E1B5-C9FA-58F6-3A10-E49D4EA03135}"/>
              </a:ext>
            </a:extLst>
          </p:cNvPr>
          <p:cNvSpPr txBox="1"/>
          <p:nvPr/>
        </p:nvSpPr>
        <p:spPr>
          <a:xfrm>
            <a:off x="3089077" y="2155919"/>
            <a:ext cx="132545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200">
                <a:latin typeface="Calibri"/>
                <a:cs typeface="Calibri"/>
              </a:rPr>
              <a:t>C/C++</a:t>
            </a:r>
            <a:endParaRPr lang="en-US" sz="3200">
              <a:latin typeface="Calibri"/>
              <a:cs typeface="Calibri"/>
            </a:endParaRPr>
          </a:p>
        </p:txBody>
      </p:sp>
      <p:sp>
        <p:nvSpPr>
          <p:cNvPr id="8" name="TextBox 7">
            <a:extLst>
              <a:ext uri="{FF2B5EF4-FFF2-40B4-BE49-F238E27FC236}">
                <a16:creationId xmlns:a16="http://schemas.microsoft.com/office/drawing/2014/main" id="{2983B093-C263-0C75-52E6-246833621B5D}"/>
              </a:ext>
            </a:extLst>
          </p:cNvPr>
          <p:cNvSpPr txBox="1"/>
          <p:nvPr/>
        </p:nvSpPr>
        <p:spPr>
          <a:xfrm>
            <a:off x="6423256" y="2149757"/>
            <a:ext cx="310893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a:latin typeface="Calibri"/>
                <a:ea typeface="+mn-lt"/>
                <a:cs typeface="+mn-lt"/>
              </a:rPr>
              <a:t>Haskell/Python </a:t>
            </a:r>
            <a:endParaRPr lang="en-US" sz="3200">
              <a:latin typeface="Calibri"/>
              <a:cs typeface="Calibri"/>
            </a:endParaRPr>
          </a:p>
          <a:p>
            <a:pPr algn="l"/>
            <a:endParaRPr lang="en-US" sz="3200">
              <a:latin typeface="Calibri"/>
              <a:cs typeface="Calibri"/>
            </a:endParaRPr>
          </a:p>
        </p:txBody>
      </p:sp>
      <p:sp>
        <p:nvSpPr>
          <p:cNvPr id="9" name="TextBox 8">
            <a:extLst>
              <a:ext uri="{FF2B5EF4-FFF2-40B4-BE49-F238E27FC236}">
                <a16:creationId xmlns:a16="http://schemas.microsoft.com/office/drawing/2014/main" id="{C19C3E60-5463-8695-895E-F9B02FDFE65D}"/>
              </a:ext>
            </a:extLst>
          </p:cNvPr>
          <p:cNvSpPr txBox="1"/>
          <p:nvPr/>
        </p:nvSpPr>
        <p:spPr>
          <a:xfrm>
            <a:off x="2265119" y="3523479"/>
            <a:ext cx="297371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a:latin typeface="Calibri"/>
                <a:ea typeface="+mn-lt"/>
                <a:cs typeface="+mn-lt"/>
              </a:rPr>
              <a:t>More Control,</a:t>
            </a:r>
          </a:p>
          <a:p>
            <a:r>
              <a:rPr lang="en-US" sz="3200">
                <a:latin typeface="Calibri"/>
                <a:ea typeface="+mn-lt"/>
                <a:cs typeface="+mn-lt"/>
              </a:rPr>
              <a:t>Less Safety </a:t>
            </a:r>
          </a:p>
          <a:p>
            <a:pPr algn="l"/>
            <a:endParaRPr lang="en-US" sz="3200">
              <a:latin typeface="Calibri"/>
              <a:cs typeface="Calibri"/>
            </a:endParaRPr>
          </a:p>
        </p:txBody>
      </p:sp>
      <p:sp>
        <p:nvSpPr>
          <p:cNvPr id="11" name="TextBox 10">
            <a:extLst>
              <a:ext uri="{FF2B5EF4-FFF2-40B4-BE49-F238E27FC236}">
                <a16:creationId xmlns:a16="http://schemas.microsoft.com/office/drawing/2014/main" id="{1475BBF9-4426-D5B0-8051-50E5CB33FC62}"/>
              </a:ext>
            </a:extLst>
          </p:cNvPr>
          <p:cNvSpPr txBox="1"/>
          <p:nvPr/>
        </p:nvSpPr>
        <p:spPr>
          <a:xfrm>
            <a:off x="7128773" y="3439269"/>
            <a:ext cx="327084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a:latin typeface="Calibri"/>
                <a:ea typeface="+mn-lt"/>
                <a:cs typeface="+mn-lt"/>
              </a:rPr>
              <a:t>Less Control,</a:t>
            </a:r>
            <a:endParaRPr lang="en-US" sz="3200">
              <a:latin typeface="Calibri"/>
              <a:cs typeface="Calibri"/>
            </a:endParaRPr>
          </a:p>
          <a:p>
            <a:r>
              <a:rPr lang="en-US" sz="3200">
                <a:latin typeface="Calibri"/>
                <a:ea typeface="+mn-lt"/>
                <a:cs typeface="+mn-lt"/>
              </a:rPr>
              <a:t>More Safety </a:t>
            </a:r>
            <a:endParaRPr lang="en-US" sz="3200">
              <a:latin typeface="Calibri"/>
              <a:cs typeface="Calibri"/>
            </a:endParaRPr>
          </a:p>
          <a:p>
            <a:pPr algn="l"/>
            <a:endParaRPr lang="en-US" sz="3200">
              <a:latin typeface="Calibri"/>
              <a:cs typeface="Calibri"/>
            </a:endParaRPr>
          </a:p>
        </p:txBody>
      </p:sp>
      <p:sp>
        <p:nvSpPr>
          <p:cNvPr id="13" name="TextBox 12">
            <a:extLst>
              <a:ext uri="{FF2B5EF4-FFF2-40B4-BE49-F238E27FC236}">
                <a16:creationId xmlns:a16="http://schemas.microsoft.com/office/drawing/2014/main" id="{BFCB41A1-AAD7-C804-FBAC-B568DF09C908}"/>
              </a:ext>
            </a:extLst>
          </p:cNvPr>
          <p:cNvSpPr txBox="1"/>
          <p:nvPr/>
        </p:nvSpPr>
        <p:spPr>
          <a:xfrm>
            <a:off x="5325784" y="4537768"/>
            <a:ext cx="217508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latin typeface="Calibri"/>
                <a:ea typeface="+mn-lt"/>
                <a:cs typeface="+mn-lt"/>
              </a:rPr>
              <a:t>Rust </a:t>
            </a:r>
            <a:endParaRPr lang="en-US" sz="4000">
              <a:latin typeface="Calibri"/>
              <a:cs typeface="Calibri"/>
            </a:endParaRPr>
          </a:p>
          <a:p>
            <a:pPr algn="l"/>
            <a:endParaRPr lang="en-US" sz="4000">
              <a:latin typeface="Calibri"/>
              <a:cs typeface="Calibri"/>
            </a:endParaRPr>
          </a:p>
        </p:txBody>
      </p:sp>
      <p:sp>
        <p:nvSpPr>
          <p:cNvPr id="14" name="TextBox 13">
            <a:extLst>
              <a:ext uri="{FF2B5EF4-FFF2-40B4-BE49-F238E27FC236}">
                <a16:creationId xmlns:a16="http://schemas.microsoft.com/office/drawing/2014/main" id="{FE7FF56A-535C-1BB8-D58E-0DB5A466349C}"/>
              </a:ext>
            </a:extLst>
          </p:cNvPr>
          <p:cNvSpPr txBox="1"/>
          <p:nvPr/>
        </p:nvSpPr>
        <p:spPr>
          <a:xfrm>
            <a:off x="4477520" y="5204604"/>
            <a:ext cx="303088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i="1">
                <a:latin typeface="Calibri"/>
                <a:ea typeface="+mn-lt"/>
                <a:cs typeface="+mn-lt"/>
              </a:rPr>
              <a:t>More Control,</a:t>
            </a:r>
            <a:endParaRPr lang="en-US" sz="3200">
              <a:latin typeface="Calibri"/>
              <a:cs typeface="Calibri"/>
            </a:endParaRPr>
          </a:p>
          <a:p>
            <a:pPr algn="ctr"/>
            <a:r>
              <a:rPr lang="en-US" sz="3200" i="1">
                <a:latin typeface="Calibri"/>
                <a:ea typeface="+mn-lt"/>
                <a:cs typeface="+mn-lt"/>
              </a:rPr>
              <a:t>More Safety</a:t>
            </a:r>
            <a:endParaRPr lang="en-US" sz="3200">
              <a:latin typeface="Calibri"/>
              <a:cs typeface="Calibri"/>
            </a:endParaRPr>
          </a:p>
          <a:p>
            <a:pPr algn="l"/>
            <a:endParaRPr lang="en-US" sz="3200">
              <a:latin typeface="Calibri"/>
              <a:cs typeface="Calibri"/>
            </a:endParaRPr>
          </a:p>
        </p:txBody>
      </p:sp>
      <p:sp>
        <p:nvSpPr>
          <p:cNvPr id="3" name="TextBox 2">
            <a:extLst>
              <a:ext uri="{FF2B5EF4-FFF2-40B4-BE49-F238E27FC236}">
                <a16:creationId xmlns:a16="http://schemas.microsoft.com/office/drawing/2014/main" id="{81183203-7644-62E3-9297-5A771725EBA4}"/>
              </a:ext>
            </a:extLst>
          </p:cNvPr>
          <p:cNvSpPr txBox="1"/>
          <p:nvPr/>
        </p:nvSpPr>
        <p:spPr>
          <a:xfrm>
            <a:off x="463156" y="478902"/>
            <a:ext cx="9525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latin typeface="Calibri"/>
                <a:cs typeface="Calibri"/>
              </a:rPr>
              <a:t>As A Proramming Language </a:t>
            </a:r>
          </a:p>
        </p:txBody>
      </p:sp>
      <p:sp>
        <p:nvSpPr>
          <p:cNvPr id="6" name="TextBox 5">
            <a:extLst>
              <a:ext uri="{FF2B5EF4-FFF2-40B4-BE49-F238E27FC236}">
                <a16:creationId xmlns:a16="http://schemas.microsoft.com/office/drawing/2014/main" id="{234E5C11-0853-9708-FA8F-91F13D4A3012}"/>
              </a:ext>
            </a:extLst>
          </p:cNvPr>
          <p:cNvSpPr txBox="1"/>
          <p:nvPr/>
        </p:nvSpPr>
        <p:spPr>
          <a:xfrm>
            <a:off x="3973286" y="1202563"/>
            <a:ext cx="576942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latin typeface="Calibri"/>
                <a:cs typeface="Calibri"/>
              </a:rPr>
              <a:t>More Than That......</a:t>
            </a:r>
          </a:p>
        </p:txBody>
      </p:sp>
    </p:spTree>
    <p:extLst>
      <p:ext uri="{BB962C8B-B14F-4D97-AF65-F5344CB8AC3E}">
        <p14:creationId xmlns:p14="http://schemas.microsoft.com/office/powerpoint/2010/main" val="549966492"/>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100" name="Rectangle 99">
            <a:extLst>
              <a:ext uri="{FF2B5EF4-FFF2-40B4-BE49-F238E27FC236}">
                <a16:creationId xmlns:a16="http://schemas.microsoft.com/office/drawing/2014/main" id="{4F257AA7-937D-40FD-93DF-57C202784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p:txBody>
      </p:sp>
      <p:sp>
        <p:nvSpPr>
          <p:cNvPr id="102" name="Rectangle 101">
            <a:extLst>
              <a:ext uri="{FF2B5EF4-FFF2-40B4-BE49-F238E27FC236}">
                <a16:creationId xmlns:a16="http://schemas.microsoft.com/office/drawing/2014/main" id="{86F16772-7E47-4361-B40F-4B0F4DC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p:txBody>
      </p:sp>
      <p:sp useBgFill="1">
        <p:nvSpPr>
          <p:cNvPr id="104" name="Rectangle 103">
            <a:extLst>
              <a:ext uri="{FF2B5EF4-FFF2-40B4-BE49-F238E27FC236}">
                <a16:creationId xmlns:a16="http://schemas.microsoft.com/office/drawing/2014/main" id="{DADC4F84-175A-4AB1-916C-1E5796E1E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5" name="Picture 5" descr="Logo, company name&#10;&#10;Description automatically generated">
            <a:extLst>
              <a:ext uri="{FF2B5EF4-FFF2-40B4-BE49-F238E27FC236}">
                <a16:creationId xmlns:a16="http://schemas.microsoft.com/office/drawing/2014/main" id="{B90E3A65-0086-85F2-B18C-9135EA01AA73}"/>
              </a:ext>
            </a:extLst>
          </p:cNvPr>
          <p:cNvPicPr>
            <a:picLocks noChangeAspect="1"/>
          </p:cNvPicPr>
          <p:nvPr/>
        </p:nvPicPr>
        <p:blipFill>
          <a:blip r:embed="rId2">
            <a:alphaModFix amt="25000"/>
          </a:blip>
          <a:srcRect l="26486" r="40150"/>
          <a:stretch>
            <a:fillRect/>
          </a:stretch>
        </p:blipFill>
        <p:spPr>
          <a:xfrm>
            <a:off x="1" y="10"/>
            <a:ext cx="4067746" cy="6857990"/>
          </a:xfrm>
          <a:prstGeom prst="rect">
            <a:avLst/>
          </a:prstGeom>
        </p:spPr>
      </p:pic>
      <p:sp>
        <p:nvSpPr>
          <p:cNvPr id="2" name="TextBox 1">
            <a:extLst>
              <a:ext uri="{FF2B5EF4-FFF2-40B4-BE49-F238E27FC236}">
                <a16:creationId xmlns:a16="http://schemas.microsoft.com/office/drawing/2014/main" id="{AFBD9E26-1C8B-6BE5-6EC2-A7A611C1D57E}"/>
              </a:ext>
            </a:extLst>
          </p:cNvPr>
          <p:cNvSpPr txBox="1"/>
          <p:nvPr/>
        </p:nvSpPr>
        <p:spPr>
          <a:xfrm>
            <a:off x="103951" y="2403"/>
            <a:ext cx="3626437" cy="199888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400" b="1" spc="-60">
                <a:latin typeface="+mj-lt"/>
                <a:ea typeface="+mj-ea"/>
                <a:cs typeface="+mj-cs"/>
              </a:rPr>
              <a:t>WHY USE</a:t>
            </a:r>
            <a:endParaRPr lang="en-US"/>
          </a:p>
          <a:p>
            <a:pPr>
              <a:lnSpc>
                <a:spcPct val="90000"/>
              </a:lnSpc>
              <a:spcBef>
                <a:spcPct val="0"/>
              </a:spcBef>
              <a:spcAft>
                <a:spcPts val="600"/>
              </a:spcAft>
            </a:pPr>
            <a:r>
              <a:rPr lang="en-US" sz="4400" b="1" spc="-60">
                <a:latin typeface="+mj-lt"/>
                <a:ea typeface="+mj-ea"/>
                <a:cs typeface="+mj-cs"/>
              </a:rPr>
              <a:t>RUST?</a:t>
            </a:r>
            <a:endParaRPr lang="en-US">
              <a:ea typeface="+mj-ea"/>
              <a:cs typeface="+mj-cs"/>
            </a:endParaRPr>
          </a:p>
        </p:txBody>
      </p:sp>
      <p:pic>
        <p:nvPicPr>
          <p:cNvPr id="4" name="Picture 3" descr="Logo, company name&#10;&#10;Description automatically generated">
            <a:extLst>
              <a:ext uri="{FF2B5EF4-FFF2-40B4-BE49-F238E27FC236}">
                <a16:creationId xmlns:a16="http://schemas.microsoft.com/office/drawing/2014/main" id="{1CA331FD-E623-5416-A600-6BC1145B5C29}"/>
              </a:ext>
            </a:extLst>
          </p:cNvPr>
          <p:cNvPicPr>
            <a:picLocks noChangeAspect="1"/>
          </p:cNvPicPr>
          <p:nvPr/>
        </p:nvPicPr>
        <p:blipFill>
          <a:blip r:embed="rId2">
            <a:alphaModFix amt="25000"/>
          </a:blip>
          <a:srcRect l="9850" r="23514"/>
          <a:stretch>
            <a:fillRect/>
          </a:stretch>
        </p:blipFill>
        <p:spPr>
          <a:xfrm>
            <a:off x="4067747" y="10"/>
            <a:ext cx="8124253" cy="6857990"/>
          </a:xfrm>
          <a:prstGeom prst="rect">
            <a:avLst/>
          </a:prstGeom>
        </p:spPr>
      </p:pic>
      <p:graphicFrame>
        <p:nvGraphicFramePr>
          <p:cNvPr id="95" name="TextBox 2">
            <a:extLst>
              <a:ext uri="{FF2B5EF4-FFF2-40B4-BE49-F238E27FC236}">
                <a16:creationId xmlns:a16="http://schemas.microsoft.com/office/drawing/2014/main" id="{20D9D449-5AB2-3423-4FF2-4BB1307E1321}"/>
              </a:ext>
            </a:extLst>
          </p:cNvPr>
          <p:cNvGraphicFramePr/>
          <p:nvPr>
            <p:extLst>
              <p:ext uri="{D42A27DB-BD31-4B8C-83A1-F6EECF244321}">
                <p14:modId xmlns:p14="http://schemas.microsoft.com/office/powerpoint/2010/main" val="4282227860"/>
              </p:ext>
            </p:extLst>
          </p:nvPr>
        </p:nvGraphicFramePr>
        <p:xfrm>
          <a:off x="3815636" y="116486"/>
          <a:ext cx="8360868" cy="6659015"/>
        </p:xfrm>
        <a:graphic>
          <a:graphicData uri="http://schemas.openxmlformats.org/drawingml/2006/diagram">
            <dgm:relIds xmlns:dgm="http://schemas.openxmlformats.org/drawingml/2006/diagram" r:dm="rId4" r:lo="rId5" r:qs="rId6" r:cs="rId7"/>
          </a:graphicData>
        </a:graphic>
      </p:graphicFrame>
      <p:pic>
        <p:nvPicPr>
          <p:cNvPr id="388" name="Picture 388" descr="Logo, company name&#10;&#10;Description automatically generated">
            <a:extLst>
              <a:ext uri="{FF2B5EF4-FFF2-40B4-BE49-F238E27FC236}">
                <a16:creationId xmlns:a16="http://schemas.microsoft.com/office/drawing/2014/main" id="{E07B4477-0B1D-BB66-C635-10E8E266C16A}"/>
              </a:ext>
            </a:extLst>
          </p:cNvPr>
          <p:cNvPicPr>
            <a:picLocks noChangeAspect="1"/>
          </p:cNvPicPr>
          <p:nvPr/>
        </p:nvPicPr>
        <p:blipFill>
          <a:blip r:embed="rId2"/>
          <a:stretch>
            <a:fillRect/>
          </a:stretch>
        </p:blipFill>
        <p:spPr>
          <a:xfrm>
            <a:off x="181155" y="2240532"/>
            <a:ext cx="4166557" cy="3857803"/>
          </a:xfrm>
          <a:prstGeom prst="rect">
            <a:avLst/>
          </a:prstGeom>
        </p:spPr>
      </p:pic>
    </p:spTree>
    <p:extLst>
      <p:ext uri="{BB962C8B-B14F-4D97-AF65-F5344CB8AC3E}">
        <p14:creationId xmlns:p14="http://schemas.microsoft.com/office/powerpoint/2010/main" val="2860907918"/>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itle 3"/>
          <p:cNvSpPr>
            <a:spLocks noGrp="1"/>
          </p:cNvSpPr>
          <p:nvPr>
            <p:ph type="title"/>
          </p:nvPr>
        </p:nvSpPr>
        <p:spPr>
          <a:xfrm>
            <a:off x="305450" y="365126"/>
            <a:ext cx="2271495" cy="701673"/>
          </a:xfrm>
        </p:spPr>
        <p:txBody>
          <a:bodyPr/>
          <a:lstStyle/>
          <a:p>
            <a:r>
              <a:rPr lang="en-US" b="1" smtClean="0">
                <a:latin typeface="+mn-lt"/>
              </a:rPr>
              <a:t>AGENDA</a:t>
            </a:r>
            <a:endParaRPr lang="en-US" b="1">
              <a:latin typeface="+mn-lt"/>
            </a:endParaRPr>
          </a:p>
        </p:txBody>
      </p:sp>
      <p:sp>
        <p:nvSpPr>
          <p:cNvPr id="5" name="Text Placeholder 4"/>
          <p:cNvSpPr>
            <a:spLocks noGrp="1"/>
          </p:cNvSpPr>
          <p:nvPr>
            <p:ph type="body" idx="1"/>
          </p:nvPr>
        </p:nvSpPr>
        <p:spPr>
          <a:xfrm>
            <a:off x="3111535" y="1145599"/>
            <a:ext cx="2653685" cy="535564"/>
          </a:xfrm>
        </p:spPr>
        <p:txBody>
          <a:bodyPr/>
          <a:lstStyle/>
          <a:p>
            <a:r>
              <a:rPr lang="en-US" sz="2800" smtClean="0"/>
              <a:t>02. About RUST</a:t>
            </a:r>
            <a:endParaRPr lang="en-US" sz="2800"/>
          </a:p>
        </p:txBody>
      </p:sp>
      <p:sp>
        <p:nvSpPr>
          <p:cNvPr id="6" name="Content Placeholder 5"/>
          <p:cNvSpPr>
            <a:spLocks noGrp="1"/>
          </p:cNvSpPr>
          <p:nvPr>
            <p:ph sz="half" idx="2"/>
          </p:nvPr>
        </p:nvSpPr>
        <p:spPr>
          <a:xfrm>
            <a:off x="333159" y="1681163"/>
            <a:ext cx="2778376" cy="1512743"/>
          </a:xfrm>
        </p:spPr>
        <p:txBody>
          <a:bodyPr>
            <a:normAutofit/>
          </a:bodyPr>
          <a:lstStyle/>
          <a:p>
            <a:r>
              <a:rPr lang="en-US" sz="2000" i="1" smtClean="0"/>
              <a:t>Open Source and Open Governance</a:t>
            </a:r>
          </a:p>
          <a:p>
            <a:r>
              <a:rPr lang="en-US" sz="2000" i="1" smtClean="0"/>
              <a:t>Top-tier performance</a:t>
            </a:r>
          </a:p>
          <a:p>
            <a:r>
              <a:rPr lang="en-US" sz="2000" i="1" smtClean="0"/>
              <a:t>Like C/C++ or better</a:t>
            </a:r>
            <a:endParaRPr lang="en-US" sz="2000" i="1"/>
          </a:p>
        </p:txBody>
      </p:sp>
      <p:sp>
        <p:nvSpPr>
          <p:cNvPr id="7" name="Text Placeholder 6"/>
          <p:cNvSpPr>
            <a:spLocks noGrp="1"/>
          </p:cNvSpPr>
          <p:nvPr>
            <p:ph type="body" sz="quarter" idx="3"/>
          </p:nvPr>
        </p:nvSpPr>
        <p:spPr>
          <a:xfrm>
            <a:off x="305450" y="3193906"/>
            <a:ext cx="3629241" cy="782349"/>
          </a:xfrm>
        </p:spPr>
        <p:txBody>
          <a:bodyPr>
            <a:normAutofit fontScale="25000" lnSpcReduction="20000"/>
          </a:bodyPr>
          <a:lstStyle/>
          <a:p>
            <a:r>
              <a:rPr lang="en-US" sz="11200" smtClean="0"/>
              <a:t>03.Environment Setup</a:t>
            </a:r>
          </a:p>
          <a:p>
            <a:endParaRPr lang="en-US" sz="3000" smtClean="0"/>
          </a:p>
          <a:p>
            <a:br>
              <a:rPr lang="en-US" smtClean="0"/>
            </a:br>
            <a:endParaRPr lang="en-US"/>
          </a:p>
        </p:txBody>
      </p:sp>
      <p:sp>
        <p:nvSpPr>
          <p:cNvPr id="8" name="Content Placeholder 7"/>
          <p:cNvSpPr>
            <a:spLocks noGrp="1"/>
          </p:cNvSpPr>
          <p:nvPr>
            <p:ph sz="quarter" idx="4"/>
          </p:nvPr>
        </p:nvSpPr>
        <p:spPr>
          <a:xfrm>
            <a:off x="3111535" y="1880321"/>
            <a:ext cx="3887391" cy="1249507"/>
          </a:xfrm>
        </p:spPr>
        <p:txBody>
          <a:bodyPr>
            <a:normAutofit/>
          </a:bodyPr>
          <a:lstStyle/>
          <a:p>
            <a:r>
              <a:rPr lang="en-US" sz="2000" smtClean="0"/>
              <a:t>Features Of Rust</a:t>
            </a:r>
          </a:p>
        </p:txBody>
      </p:sp>
      <p:sp>
        <p:nvSpPr>
          <p:cNvPr id="9" name="Text Placeholder 4"/>
          <p:cNvSpPr txBox="1"/>
          <p:nvPr/>
        </p:nvSpPr>
        <p:spPr>
          <a:xfrm>
            <a:off x="457850" y="1145599"/>
            <a:ext cx="2653685" cy="535564"/>
          </a:xfrm>
          <a:prstGeom prst="rect">
            <a:avLst/>
          </a:prstGeom>
        </p:spPr>
        <p:txBody>
          <a:bodyPr vert="horz" lIns="91440" tIns="45720" rIns="91440" bIns="45720" rtlCol="0"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ct val="0"/>
              </a:spcAft>
              <a:buClrTx/>
              <a:buSzTx/>
              <a:buFont typeface="Arial"/>
              <a:buNone/>
              <a:defRPr/>
            </a:pPr>
            <a:r>
              <a:rPr kumimoji="0" lang="en-US" sz="2800" b="1" i="0" u="none" strike="noStrike" kern="1200" cap="none" spc="0" normalizeH="0" baseline="0" noProof="0" smtClean="0">
                <a:ln>
                  <a:noFill/>
                </a:ln>
                <a:solidFill>
                  <a:schemeClr val="tx1"/>
                </a:solidFill>
                <a:effectLst/>
                <a:uLnTx/>
                <a:uFillTx/>
                <a:latin typeface="+mn-lt"/>
                <a:ea typeface="+mn-ea"/>
                <a:cs typeface="+mn-cs"/>
              </a:rPr>
              <a:t>01. Introduction</a:t>
            </a:r>
            <a:endParaRPr kumimoji="0" lang="en-US" sz="2800" b="1" i="0" u="none" strike="noStrike" kern="1200" cap="none" spc="0" normalizeH="0" baseline="0" noProof="0">
              <a:ln>
                <a:noFill/>
              </a:ln>
              <a:solidFill>
                <a:schemeClr val="tx1"/>
              </a:solidFill>
              <a:effectLst/>
              <a:uLnTx/>
              <a:uFillTx/>
              <a:latin typeface="+mn-lt"/>
              <a:ea typeface="+mn-ea"/>
              <a:cs typeface="+mn-cs"/>
            </a:endParaRPr>
          </a:p>
        </p:txBody>
      </p:sp>
      <p:sp>
        <p:nvSpPr>
          <p:cNvPr id="10" name="Content Placeholder 5"/>
          <p:cNvSpPr txBox="1"/>
          <p:nvPr/>
        </p:nvSpPr>
        <p:spPr>
          <a:xfrm>
            <a:off x="333159" y="3699164"/>
            <a:ext cx="2778376" cy="1512743"/>
          </a:xfrm>
          <a:prstGeom prst="rect">
            <a:avLst/>
          </a:prstGeom>
        </p:spPr>
        <p:txBody>
          <a:bodyPr vert="horz" lIns="91440" tIns="4572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Arial" pitchFamily="34" charset="0"/>
              <a:buChar char="•"/>
            </a:pPr>
            <a:r>
              <a:rPr lang="en-US" sz="2000" smtClean="0"/>
              <a:t>Installation on Windows</a:t>
            </a:r>
          </a:p>
          <a:p>
            <a:br>
              <a:rPr lang="en-US" sz="2000" smtClean="0"/>
            </a:br>
            <a:endParaRPr kumimoji="0" lang="en-US" sz="2000" b="0" i="1" u="none" strike="noStrike" kern="1200" cap="none" spc="0" normalizeH="0" baseline="0" noProof="0" smtClean="0">
              <a:ln>
                <a:noFill/>
              </a:ln>
              <a:solidFill>
                <a:schemeClr val="tx1"/>
              </a:solidFill>
              <a:effectLst/>
              <a:uLnTx/>
              <a:uFillTx/>
              <a:latin typeface="+mn-lt"/>
              <a:ea typeface="+mn-ea"/>
              <a:cs typeface="+mn-cs"/>
            </a:endParaRPr>
          </a:p>
        </p:txBody>
      </p:sp>
      <p:sp>
        <p:nvSpPr>
          <p:cNvPr id="11" name="Text Placeholder 6"/>
          <p:cNvSpPr txBox="1"/>
          <p:nvPr/>
        </p:nvSpPr>
        <p:spPr>
          <a:xfrm>
            <a:off x="3934691" y="3699164"/>
            <a:ext cx="4112746" cy="290947"/>
          </a:xfrm>
          <a:prstGeom prst="rect">
            <a:avLst/>
          </a:prstGeom>
        </p:spPr>
        <p:txBody>
          <a:bodyPr vert="horz" lIns="91440" tIns="45720" rIns="91440" bIns="45720" rtlCol="0" anchor="b">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ct val="0"/>
              </a:spcAft>
              <a:buClrTx/>
              <a:buSzTx/>
              <a:buFont typeface="Arial"/>
              <a:buNone/>
              <a:defRPr/>
            </a:pPr>
            <a:r>
              <a:rPr kumimoji="0" lang="en-US" sz="11200" b="1" i="0" u="none" strike="noStrike" kern="1200" cap="none" spc="0" normalizeH="0" baseline="0" noProof="0" smtClean="0">
                <a:ln>
                  <a:noFill/>
                </a:ln>
                <a:solidFill>
                  <a:schemeClr val="tx1"/>
                </a:solidFill>
                <a:effectLst/>
                <a:uLnTx/>
                <a:uFillTx/>
                <a:latin typeface="+mn-lt"/>
                <a:ea typeface="+mn-ea"/>
                <a:cs typeface="+mn-cs"/>
              </a:rPr>
              <a:t>04.Reason</a:t>
            </a:r>
            <a:r>
              <a:rPr kumimoji="0" lang="en-US" sz="11200" b="1" i="0" u="none" strike="noStrike" kern="1200" cap="none" spc="0" normalizeH="0" noProof="0" smtClean="0">
                <a:ln>
                  <a:noFill/>
                </a:ln>
                <a:solidFill>
                  <a:schemeClr val="tx1"/>
                </a:solidFill>
                <a:effectLst/>
                <a:uLnTx/>
                <a:uFillTx/>
                <a:latin typeface="+mn-lt"/>
                <a:ea typeface="+mn-ea"/>
                <a:cs typeface="+mn-cs"/>
              </a:rPr>
              <a:t> To Learn Rust</a:t>
            </a:r>
            <a:endParaRPr kumimoji="0" lang="en-US" sz="11200" b="1"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685800" rtl="0" eaLnBrk="1" fontAlgn="auto" latinLnBrk="0" hangingPunct="1">
              <a:lnSpc>
                <a:spcPct val="90000"/>
              </a:lnSpc>
              <a:spcBef>
                <a:spcPts val="750"/>
              </a:spcBef>
              <a:spcAft>
                <a:spcPct val="0"/>
              </a:spcAft>
              <a:buClrTx/>
              <a:buSzTx/>
              <a:buFont typeface="Arial"/>
              <a:buNone/>
              <a:defRPr/>
            </a:pPr>
            <a:endParaRPr kumimoji="0" lang="en-US" sz="3000" b="1"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685800" rtl="0" eaLnBrk="1" fontAlgn="auto" latinLnBrk="0" hangingPunct="1">
              <a:lnSpc>
                <a:spcPct val="90000"/>
              </a:lnSpc>
              <a:spcBef>
                <a:spcPts val="750"/>
              </a:spcBef>
              <a:spcAft>
                <a:spcPct val="0"/>
              </a:spcAft>
              <a:buClrTx/>
              <a:buSzTx/>
              <a:buFont typeface="Arial"/>
              <a:buNone/>
              <a:defRPr/>
            </a:pPr>
            <a:br>
              <a:rPr kumimoji="0" lang="en-US" sz="1800" b="1" i="0" u="none" strike="noStrike" kern="1200" cap="none" spc="0" normalizeH="0" baseline="0" noProof="0" smtClean="0">
                <a:ln>
                  <a:noFill/>
                </a:ln>
                <a:solidFill>
                  <a:schemeClr val="tx1"/>
                </a:solidFill>
                <a:effectLst/>
                <a:uLnTx/>
                <a:uFillTx/>
                <a:latin typeface="+mn-lt"/>
                <a:ea typeface="+mn-ea"/>
                <a:cs typeface="+mn-cs"/>
              </a:rPr>
            </a:br>
            <a:endParaRPr kumimoji="0" lang="en-US" sz="1800" b="1" i="0" u="none" strike="noStrike" kern="1200" cap="none" spc="0" normalizeH="0" baseline="0" noProof="0">
              <a:ln>
                <a:noFill/>
              </a:ln>
              <a:solidFill>
                <a:schemeClr val="tx1"/>
              </a:solidFill>
              <a:effectLst/>
              <a:uLnTx/>
              <a:uFillTx/>
              <a:latin typeface="+mn-lt"/>
              <a:ea typeface="+mn-ea"/>
              <a:cs typeface="+mn-cs"/>
            </a:endParaRPr>
          </a:p>
        </p:txBody>
      </p:sp>
      <p:sp>
        <p:nvSpPr>
          <p:cNvPr id="12" name="Content Placeholder 5"/>
          <p:cNvSpPr txBox="1"/>
          <p:nvPr/>
        </p:nvSpPr>
        <p:spPr>
          <a:xfrm>
            <a:off x="4376032" y="3699164"/>
            <a:ext cx="2778376" cy="1512743"/>
          </a:xfrm>
          <a:prstGeom prst="rect">
            <a:avLst/>
          </a:prstGeom>
        </p:spPr>
        <p:txBody>
          <a:bodyPr vert="horz" lIns="91440" tIns="45720" rIns="91440" bIns="45720" rtlCol="0">
            <a:normAutofit fontScale="40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Arial" pitchFamily="34" charset="0"/>
              <a:buChar char="•"/>
            </a:pPr>
            <a:r>
              <a:rPr lang="en-US" sz="5000" smtClean="0"/>
              <a:t>Rust improved memory safety</a:t>
            </a:r>
          </a:p>
          <a:p>
            <a:pPr>
              <a:buFont typeface="Arial" pitchFamily="34" charset="0"/>
              <a:buChar char="•"/>
            </a:pPr>
            <a:r>
              <a:rPr lang="en-US" sz="5000" smtClean="0"/>
              <a:t>Dependable code</a:t>
            </a:r>
          </a:p>
          <a:p>
            <a:pPr>
              <a:buFont typeface="Arial" pitchFamily="34" charset="0"/>
              <a:buChar char="•"/>
            </a:pPr>
            <a:r>
              <a:rPr lang="en-US" sz="5000" smtClean="0"/>
              <a:t>Rust is fast and flexible</a:t>
            </a:r>
          </a:p>
          <a:p>
            <a:endParaRPr lang="en-US" sz="2000" smtClean="0"/>
          </a:p>
          <a:p>
            <a:br>
              <a:rPr lang="en-US" sz="2000" smtClean="0"/>
            </a:br>
            <a:endParaRPr kumimoji="0" lang="en-US" sz="2000" b="0" i="1"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21" name="Rectangle 20">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p:txBody>
      </p:sp>
      <p:sp>
        <p:nvSpPr>
          <p:cNvPr id="23" name="Rectangle 22">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p:txBody>
      </p:sp>
      <p:sp useBgFill="1">
        <p:nvSpPr>
          <p:cNvPr id="25" name="Rectangle 24">
            <a:extLst>
              <a:ext uri="{FF2B5EF4-FFF2-40B4-BE49-F238E27FC236}">
                <a16:creationId xmlns:a16="http://schemas.microsoft.com/office/drawing/2014/main" id="{66C7A97A-A7DE-4DFB-8542-1E4BF24C7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a:pPr algn="ctr"/>
            <a:endParaRPr lang="en-US"/>
          </a:p>
        </p:txBody>
      </p:sp>
      <p:sp>
        <p:nvSpPr>
          <p:cNvPr id="27" name="Rectangle 26">
            <a:extLst>
              <a:ext uri="{FF2B5EF4-FFF2-40B4-BE49-F238E27FC236}">
                <a16:creationId xmlns:a16="http://schemas.microsoft.com/office/drawing/2014/main" id="{BE111DB0-3D73-4D20-9D57-CEF5A0D86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p:txBody>
      </p:sp>
      <p:sp>
        <p:nvSpPr>
          <p:cNvPr id="2" name="Title 1">
            <a:extLst>
              <a:ext uri="{FF2B5EF4-FFF2-40B4-BE49-F238E27FC236}">
                <a16:creationId xmlns:a16="http://schemas.microsoft.com/office/drawing/2014/main" id="{8C5EDF85-E18A-6F5E-591F-CE6B1BE1FA8D}"/>
              </a:ext>
            </a:extLst>
          </p:cNvPr>
          <p:cNvSpPr>
            <a:spLocks noGrp="1"/>
          </p:cNvSpPr>
          <p:nvPr>
            <p:ph type="title"/>
          </p:nvPr>
        </p:nvSpPr>
        <p:spPr>
          <a:xfrm>
            <a:off x="82750" y="1427844"/>
            <a:ext cx="3685070" cy="3255264"/>
          </a:xfrm>
        </p:spPr>
        <p:txBody>
          <a:bodyPr vert="horz" lIns="91440" tIns="45720" rIns="91440" bIns="45720" rtlCol="0" anchor="b">
            <a:normAutofit/>
          </a:bodyPr>
          <a:lstStyle/>
          <a:p>
            <a:r>
              <a:rPr lang="en-US" sz="5900" b="1" spc="-100"/>
              <a:t>BASIC SYNTAX Of RUST</a:t>
            </a:r>
          </a:p>
        </p:txBody>
      </p:sp>
      <p:sp>
        <p:nvSpPr>
          <p:cNvPr id="29" name="Rectangle 28">
            <a:extLst>
              <a:ext uri="{FF2B5EF4-FFF2-40B4-BE49-F238E27FC236}">
                <a16:creationId xmlns:a16="http://schemas.microsoft.com/office/drawing/2014/main" id="{027ADCA0-A066-4B16-8E1F-3C2483947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Corbel" panose="020b0503020204020204"/>
                <a:ea typeface="+mn-ea"/>
                <a:cs typeface="+mn-cs"/>
              </a:defRPr>
            </a:lvl1pPr>
            <a:lvl2pPr marL="457200" algn="l" defTabSz="914400" rtl="0" eaLnBrk="1" latinLnBrk="0" hangingPunct="1">
              <a:defRPr sz="1800" kern="1200">
                <a:solidFill>
                  <a:srgbClr val="FFFFFF"/>
                </a:solidFill>
                <a:latin typeface="Corbel" panose="020b0503020204020204"/>
                <a:ea typeface="+mn-ea"/>
                <a:cs typeface="+mn-cs"/>
              </a:defRPr>
            </a:lvl2pPr>
            <a:lvl3pPr marL="914400" algn="l" defTabSz="914400" rtl="0" eaLnBrk="1" latinLnBrk="0" hangingPunct="1">
              <a:defRPr sz="1800" kern="1200">
                <a:solidFill>
                  <a:srgbClr val="FFFFFF"/>
                </a:solidFill>
                <a:latin typeface="Corbel" panose="020b0503020204020204"/>
                <a:ea typeface="+mn-ea"/>
                <a:cs typeface="+mn-cs"/>
              </a:defRPr>
            </a:lvl3pPr>
            <a:lvl4pPr marL="1371600" algn="l" defTabSz="914400" rtl="0" eaLnBrk="1" latinLnBrk="0" hangingPunct="1">
              <a:defRPr sz="1800" kern="1200">
                <a:solidFill>
                  <a:srgbClr val="FFFFFF"/>
                </a:solidFill>
                <a:latin typeface="Corbel" panose="020b0503020204020204"/>
                <a:ea typeface="+mn-ea"/>
                <a:cs typeface="+mn-cs"/>
              </a:defRPr>
            </a:lvl4pPr>
            <a:lvl5pPr marL="1828800" algn="l" defTabSz="914400" rtl="0" eaLnBrk="1" latinLnBrk="0" hangingPunct="1">
              <a:defRPr sz="1800" kern="1200">
                <a:solidFill>
                  <a:srgbClr val="FFFFFF"/>
                </a:solidFill>
                <a:latin typeface="Corbel" panose="020b0503020204020204"/>
                <a:ea typeface="+mn-ea"/>
                <a:cs typeface="+mn-cs"/>
              </a:defRPr>
            </a:lvl5pPr>
            <a:lvl6pPr marL="2286000" algn="l" defTabSz="914400" rtl="0" eaLnBrk="1" latinLnBrk="0" hangingPunct="1">
              <a:defRPr sz="1800" kern="1200">
                <a:solidFill>
                  <a:srgbClr val="FFFFFF"/>
                </a:solidFill>
                <a:latin typeface="Corbel" panose="020b0503020204020204"/>
                <a:ea typeface="+mn-ea"/>
                <a:cs typeface="+mn-cs"/>
              </a:defRPr>
            </a:lvl6pPr>
            <a:lvl7pPr marL="2743200" algn="l" defTabSz="914400" rtl="0" eaLnBrk="1" latinLnBrk="0" hangingPunct="1">
              <a:defRPr sz="1800" kern="1200">
                <a:solidFill>
                  <a:srgbClr val="FFFFFF"/>
                </a:solidFill>
                <a:latin typeface="Corbel" panose="020b0503020204020204"/>
                <a:ea typeface="+mn-ea"/>
                <a:cs typeface="+mn-cs"/>
              </a:defRPr>
            </a:lvl7pPr>
            <a:lvl8pPr marL="3200400" algn="l" defTabSz="914400" rtl="0" eaLnBrk="1" latinLnBrk="0" hangingPunct="1">
              <a:defRPr sz="1800" kern="1200">
                <a:solidFill>
                  <a:srgbClr val="FFFFFF"/>
                </a:solidFill>
                <a:latin typeface="Corbel" panose="020b0503020204020204"/>
                <a:ea typeface="+mn-ea"/>
                <a:cs typeface="+mn-cs"/>
              </a:defRPr>
            </a:lvl8pPr>
            <a:lvl9pPr marL="3657600" algn="l" defTabSz="914400" rtl="0" eaLnBrk="1" latinLnBrk="0" hangingPunct="1">
              <a:defRPr sz="1800" kern="1200">
                <a:solidFill>
                  <a:srgbClr val="FFFFFF"/>
                </a:solidFill>
                <a:latin typeface="Corbel" panose="020b0503020204020204"/>
                <a:ea typeface="+mn-ea"/>
                <a:cs typeface="+mn-cs"/>
              </a:defRPr>
            </a:lvl9pPr>
          </a:lstStyle>
          <a:p/>
        </p:txBody>
      </p:sp>
      <p:graphicFrame>
        <p:nvGraphicFramePr>
          <p:cNvPr id="5" name="Content Placeholder 2">
            <a:extLst>
              <a:ext uri="{FF2B5EF4-FFF2-40B4-BE49-F238E27FC236}">
                <a16:creationId xmlns:a16="http://schemas.microsoft.com/office/drawing/2014/main" id="{0071F2D8-B319-7B02-8B5A-BEBCE4A9FFA7}"/>
              </a:ext>
            </a:extLst>
          </p:cNvPr>
          <p:cNvGraphicFramePr>
            <a:graphicFrameLocks noGrp="1"/>
          </p:cNvGraphicFramePr>
          <p:nvPr>
            <p:ph idx="1"/>
          </p:nvPr>
        </p:nvGraphicFramePr>
        <p:xfrm>
          <a:off x="3759896" y="885459"/>
          <a:ext cx="7728267" cy="5087324"/>
        </p:xfrm>
        <a:graphic>
          <a:graphicData uri="http://schemas.openxmlformats.org/drawingml/2006/diagram">
            <dgm:relIds xmlns:dgm="http://schemas.openxmlformats.org/drawingml/2006/diagram" r:dm="rId3" r:lo="rId4" r:qs="rId5" r:cs="rId6"/>
          </a:graphicData>
        </a:graphic>
      </p:graphicFrame>
    </p:spTree>
    <p:extLst>
      <p:ext uri="{BB962C8B-B14F-4D97-AF65-F5344CB8AC3E}">
        <p14:creationId xmlns:p14="http://schemas.microsoft.com/office/powerpoint/2010/main" val="2364066331"/>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a:effectLst/>
      </p:bgPr>
    </p:bg>
    <p:spTree>
      <p:nvGrpSpPr>
        <p:cNvPr id="1" name=""/>
        <p:cNvGrpSpPr/>
        <p:nvPr/>
      </p:nvGrpSpPr>
      <p:grpSpPr>
        <a:xfrm>
          <a:off x="0" y="0"/>
          <a:ext cx="0" cy="0"/>
        </a:xfrm>
      </p:grpSpPr>
      <p:sp useBgFill="1">
        <p:nvSpPr>
          <p:cNvPr id="23"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pic>
        <p:nvPicPr>
          <p:cNvPr id="24" name="Picture 3" descr="Programming data on computer monitor">
            <a:extLst>
              <a:ext uri="{FF2B5EF4-FFF2-40B4-BE49-F238E27FC236}">
                <a16:creationId xmlns:a16="http://schemas.microsoft.com/office/drawing/2014/main" id="{51F9AB21-EF93-ACAA-6A43-42ACDA8D0737}"/>
              </a:ext>
            </a:extLst>
          </p:cNvPr>
          <p:cNvPicPr>
            <a:picLocks noChangeAspect="1"/>
          </p:cNvPicPr>
          <p:nvPr/>
        </p:nvPicPr>
        <p:blipFill>
          <a:blip r:embed="rId2"/>
          <a:srcRect t="849" r="-2" b="14754"/>
          <a:stretch>
            <a:fillRect/>
          </a:stretch>
        </p:blipFill>
        <p:spPr>
          <a:xfrm>
            <a:off x="20" y="1"/>
            <a:ext cx="12191980" cy="6857999"/>
          </a:xfrm>
          <a:prstGeom prst="rect">
            <a:avLst/>
          </a:prstGeom>
        </p:spPr>
      </p:pic>
      <p:sp>
        <p:nvSpPr>
          <p:cNvPr id="25"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600" cap="all">
              <a:solidFill>
                <a:srgbClr val="FFFFFF"/>
              </a:solidFill>
              <a:sym typeface="Avenir Next"/>
            </a:endParaRPr>
          </a:p>
        </p:txBody>
      </p:sp>
      <p:sp>
        <p:nvSpPr>
          <p:cNvPr id="2" name="Title 1"/>
          <p:cNvSpPr>
            <a:spLocks noGrp="1"/>
          </p:cNvSpPr>
          <p:nvPr>
            <p:ph type="ctrTitle"/>
          </p:nvPr>
        </p:nvSpPr>
        <p:spPr>
          <a:xfrm>
            <a:off x="565151" y="768334"/>
            <a:ext cx="4134538" cy="2866405"/>
          </a:xfrm>
        </p:spPr>
        <p:txBody>
          <a:bodyPr>
            <a:normAutofit/>
          </a:bodyPr>
          <a:lstStyle/>
          <a:p>
            <a:pPr>
              <a:lnSpc>
                <a:spcPct val="90000"/>
              </a:lnSpc>
            </a:pPr>
            <a:r>
              <a:rPr lang="en-US" sz="3800">
                <a:cs typeface="Calibri Light"/>
              </a:rPr>
              <a:t>THE RUST PROGRAMMING LANGUAGE</a:t>
            </a:r>
            <a:endParaRPr lang="en-US" sz="3800"/>
          </a:p>
        </p:txBody>
      </p:sp>
      <p:sp>
        <p:nvSpPr>
          <p:cNvPr id="3" name="Subtitle 2"/>
          <p:cNvSpPr>
            <a:spLocks noGrp="1"/>
          </p:cNvSpPr>
          <p:nvPr>
            <p:ph type="subTitle" idx="1"/>
          </p:nvPr>
        </p:nvSpPr>
        <p:spPr>
          <a:xfrm>
            <a:off x="565151" y="4283239"/>
            <a:ext cx="4134538" cy="1475177"/>
          </a:xfrm>
        </p:spPr>
        <p:txBody>
          <a:bodyPr vert="horz" lIns="91440" tIns="45720" rIns="91440" bIns="45720" rtlCol="0">
            <a:normAutofit/>
          </a:bodyPr>
          <a:lstStyle/>
          <a:p>
            <a:r>
              <a:rPr lang="en-US">
                <a:cs typeface="Calibri"/>
              </a:rPr>
              <a:t>HARSORA RUSHIT </a:t>
            </a:r>
          </a:p>
          <a:p>
            <a:r>
              <a:rPr lang="en-US">
                <a:cs typeface="Calibri"/>
              </a:rPr>
              <a:t>MA019</a:t>
            </a:r>
          </a:p>
        </p:txBody>
      </p:sp>
      <p:cxnSp>
        <p:nvCxnSpPr>
          <p:cNvPr id="26"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7"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28"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gr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40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dur="40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nodeType="clickPar">
                      <p:stCondLst>
                        <p:cond delay="indefinite"/>
                        <p:cond evt="onBegin" delay="0">
                          <p:tn val="10"/>
                        </p:cond>
                      </p:stCondLst>
                      <p:childTnLst>
                        <p:par>
                          <p:cTn id="12" fill="hold">
                            <p:stCondLst>
                              <p:cond delay="0"/>
                            </p:stCondLst>
                            <p:childTnLst>
                              <p:par>
                                <p:cTn id="13" presetID="10" presetClass="entr" presetSubtype="0" dur="40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a:effectLst/>
      </p:bgPr>
    </p:bg>
    <p:spTree>
      <p:nvGrpSpPr>
        <p:cNvPr id="1" name=""/>
        <p:cNvGrpSpPr/>
        <p:nvPr/>
      </p:nvGrpSpPr>
      <p:grpSpPr>
        <a:xfrm>
          <a:off x="0" y="0"/>
          <a:ext cx="0" cy="0"/>
        </a:xfrm>
      </p:grpSpPr>
      <p:sp useBgFill="1">
        <p:nvSpPr>
          <p:cNvPr id="2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2" name="Title 1">
            <a:extLst>
              <a:ext uri="{FF2B5EF4-FFF2-40B4-BE49-F238E27FC236}">
                <a16:creationId xmlns:a16="http://schemas.microsoft.com/office/drawing/2014/main" id="{9BC365C1-59EE-7A48-4895-4C223AA08894}"/>
              </a:ext>
            </a:extLst>
          </p:cNvPr>
          <p:cNvSpPr>
            <a:spLocks noGrp="1"/>
          </p:cNvSpPr>
          <p:nvPr>
            <p:ph type="title"/>
          </p:nvPr>
        </p:nvSpPr>
        <p:spPr>
          <a:xfrm>
            <a:off x="565150" y="770890"/>
            <a:ext cx="5066001" cy="1268984"/>
          </a:xfrm>
        </p:spPr>
        <p:txBody>
          <a:bodyPr>
            <a:normAutofit/>
          </a:bodyPr>
          <a:lstStyle/>
          <a:p>
            <a:r>
              <a:rPr lang="en-US"/>
              <a:t>TODAY'S AGENDA </a:t>
            </a:r>
          </a:p>
        </p:txBody>
      </p:sp>
      <p:sp>
        <p:nvSpPr>
          <p:cNvPr id="3" name="Content Placeholder 2">
            <a:extLst>
              <a:ext uri="{FF2B5EF4-FFF2-40B4-BE49-F238E27FC236}">
                <a16:creationId xmlns:a16="http://schemas.microsoft.com/office/drawing/2014/main" id="{C0552E2F-32BE-4F17-EAB0-32262A487709}"/>
              </a:ext>
            </a:extLst>
          </p:cNvPr>
          <p:cNvSpPr>
            <a:spLocks noGrp="1"/>
          </p:cNvSpPr>
          <p:nvPr>
            <p:ph idx="1"/>
          </p:nvPr>
        </p:nvSpPr>
        <p:spPr>
          <a:xfrm>
            <a:off x="565150" y="2160016"/>
            <a:ext cx="5066001" cy="3601212"/>
          </a:xfrm>
        </p:spPr>
        <p:txBody>
          <a:bodyPr vert="horz" lIns="91440" tIns="45720" rIns="91440" bIns="45720" rtlCol="0" anchor="t">
            <a:normAutofit/>
          </a:bodyPr>
          <a:lstStyle/>
          <a:p>
            <a:r>
              <a:rPr lang="en-US" sz="3600" b="1">
                <a:latin typeface="Calibri"/>
                <a:cs typeface="Calibri"/>
              </a:rPr>
              <a:t>Control And Safety</a:t>
            </a:r>
          </a:p>
          <a:p>
            <a:r>
              <a:rPr lang="en-US" sz="3600" b="1">
                <a:latin typeface="Calibri"/>
                <a:cs typeface="Calibri"/>
              </a:rPr>
              <a:t>In The Real World </a:t>
            </a:r>
          </a:p>
          <a:p>
            <a:r>
              <a:rPr lang="en-US" sz="3600" b="1">
                <a:latin typeface="Calibri"/>
                <a:cs typeface="Calibri"/>
              </a:rPr>
              <a:t>Comments</a:t>
            </a:r>
          </a:p>
          <a:p>
            <a:r>
              <a:rPr lang="en-US" sz="3600" b="1">
                <a:latin typeface="Calibri"/>
                <a:cs typeface="Calibri"/>
              </a:rPr>
              <a:t>Basic Rust Program</a:t>
            </a:r>
          </a:p>
        </p:txBody>
      </p:sp>
      <p:cxnSp>
        <p:nvCxnSpPr>
          <p:cNvPr id="25" name="Straight Connector 24">
            <a:extLst>
              <a:ext uri="{FF2B5EF4-FFF2-40B4-BE49-F238E27FC236}">
                <a16:creationId xmlns:a16="http://schemas.microsoft.com/office/drawing/2014/main" id="{B1DA2280-4367-9844-92C8-D662486FB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1A9C303F-3A73-E440-923C-BAAF3176C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28" name="Oval 27">
              <a:extLst>
                <a:ext uri="{FF2B5EF4-FFF2-40B4-BE49-F238E27FC236}">
                  <a16:creationId xmlns:a16="http://schemas.microsoft.com/office/drawing/2014/main" id="{7B205DF0-BAE6-CF47-ABF8-A3266C711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29" name="Freeform 27">
              <a:extLst>
                <a:ext uri="{FF2B5EF4-FFF2-40B4-BE49-F238E27FC236}">
                  <a16:creationId xmlns:a16="http://schemas.microsoft.com/office/drawing/2014/main" id="{30B64E66-F59E-9A4E-8CD3-2C62007DE4B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30" name="Oval 29">
              <a:extLst>
                <a:ext uri="{FF2B5EF4-FFF2-40B4-BE49-F238E27FC236}">
                  <a16:creationId xmlns:a16="http://schemas.microsoft.com/office/drawing/2014/main" id="{4669C99C-C50F-2A47-9BA2-EA4B62AD2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31" name="Oval 30">
              <a:extLst>
                <a:ext uri="{FF2B5EF4-FFF2-40B4-BE49-F238E27FC236}">
                  <a16:creationId xmlns:a16="http://schemas.microsoft.com/office/drawing/2014/main" id="{FA2CE447-6B57-FC41-89F1-971B2338D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32" name="Freeform 30">
              <a:extLst>
                <a:ext uri="{FF2B5EF4-FFF2-40B4-BE49-F238E27FC236}">
                  <a16:creationId xmlns:a16="http://schemas.microsoft.com/office/drawing/2014/main" id="{3F8C4B96-43F0-6448-90E8-4949AC2F2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33" name="Oval 32">
              <a:extLst>
                <a:ext uri="{FF2B5EF4-FFF2-40B4-BE49-F238E27FC236}">
                  <a16:creationId xmlns:a16="http://schemas.microsoft.com/office/drawing/2014/main" id="{978F21E1-A886-E449-BF38-C9AD29BDB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34" name="Freeform 32">
              <a:extLst>
                <a:ext uri="{FF2B5EF4-FFF2-40B4-BE49-F238E27FC236}">
                  <a16:creationId xmlns:a16="http://schemas.microsoft.com/office/drawing/2014/main" id="{59A063CA-8B5F-6347-8A9F-3802824D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35" name="Freeform 48">
              <a:extLst>
                <a:ext uri="{FF2B5EF4-FFF2-40B4-BE49-F238E27FC236}">
                  <a16:creationId xmlns:a16="http://schemas.microsoft.com/office/drawing/2014/main" id="{FBD0F012-879A-5849-A7F8-00E9C54BA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36" name="Freeform 49">
              <a:extLst>
                <a:ext uri="{FF2B5EF4-FFF2-40B4-BE49-F238E27FC236}">
                  <a16:creationId xmlns:a16="http://schemas.microsoft.com/office/drawing/2014/main" id="{E67EA7D6-BAF0-E749-AE45-8979B3AE8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37" name="Freeform 50">
              <a:extLst>
                <a:ext uri="{FF2B5EF4-FFF2-40B4-BE49-F238E27FC236}">
                  <a16:creationId xmlns:a16="http://schemas.microsoft.com/office/drawing/2014/main" id="{D20805D5-8675-4847-ACD6-15C16DC76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38" name="Freeform 51">
              <a:extLst>
                <a:ext uri="{FF2B5EF4-FFF2-40B4-BE49-F238E27FC236}">
                  <a16:creationId xmlns:a16="http://schemas.microsoft.com/office/drawing/2014/main" id="{3B802874-ED6B-2D4D-8336-74AB1EA9E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39" name="Freeform 52">
              <a:extLst>
                <a:ext uri="{FF2B5EF4-FFF2-40B4-BE49-F238E27FC236}">
                  <a16:creationId xmlns:a16="http://schemas.microsoft.com/office/drawing/2014/main" id="{D15F4AF4-9B59-CA46-920E-73456C5A4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40" name="Freeform 53">
              <a:extLst>
                <a:ext uri="{FF2B5EF4-FFF2-40B4-BE49-F238E27FC236}">
                  <a16:creationId xmlns:a16="http://schemas.microsoft.com/office/drawing/2014/main" id="{11572EED-2C54-D948-A1DC-680DD79D0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41" name="Freeform 54">
              <a:extLst>
                <a:ext uri="{FF2B5EF4-FFF2-40B4-BE49-F238E27FC236}">
                  <a16:creationId xmlns:a16="http://schemas.microsoft.com/office/drawing/2014/main" id="{D749F206-EF71-2B44-8F0B-E8DF4EAC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42" name="Freeform 55">
              <a:extLst>
                <a:ext uri="{FF2B5EF4-FFF2-40B4-BE49-F238E27FC236}">
                  <a16:creationId xmlns:a16="http://schemas.microsoft.com/office/drawing/2014/main" id="{87EEC91C-B6CD-D74C-9DE5-3C9B9F304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43" name="Freeform 56">
              <a:extLst>
                <a:ext uri="{FF2B5EF4-FFF2-40B4-BE49-F238E27FC236}">
                  <a16:creationId xmlns:a16="http://schemas.microsoft.com/office/drawing/2014/main" id="{AD44CA4C-ED5A-7544-8323-E623F94DA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44" name="Freeform 57">
              <a:extLst>
                <a:ext uri="{FF2B5EF4-FFF2-40B4-BE49-F238E27FC236}">
                  <a16:creationId xmlns:a16="http://schemas.microsoft.com/office/drawing/2014/main" id="{ABC194E6-E855-7F4A-805B-25EC12AB0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45" name="Freeform 58">
              <a:extLst>
                <a:ext uri="{FF2B5EF4-FFF2-40B4-BE49-F238E27FC236}">
                  <a16:creationId xmlns:a16="http://schemas.microsoft.com/office/drawing/2014/main" id="{D209722E-AECA-1049-BDC9-0B51AA5A2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46" name="Freeform 59">
              <a:extLst>
                <a:ext uri="{FF2B5EF4-FFF2-40B4-BE49-F238E27FC236}">
                  <a16:creationId xmlns:a16="http://schemas.microsoft.com/office/drawing/2014/main" id="{A2380CC4-123C-7A44-B83C-72C47DA2B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47" name="Freeform 60">
              <a:extLst>
                <a:ext uri="{FF2B5EF4-FFF2-40B4-BE49-F238E27FC236}">
                  <a16:creationId xmlns:a16="http://schemas.microsoft.com/office/drawing/2014/main" id="{D1370748-8047-C249-8646-BFD370927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48" name="Freeform 61">
              <a:extLst>
                <a:ext uri="{FF2B5EF4-FFF2-40B4-BE49-F238E27FC236}">
                  <a16:creationId xmlns:a16="http://schemas.microsoft.com/office/drawing/2014/main" id="{2BC8BE82-732A-EB48-8DC0-D671980E2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49" name="Freeform 62">
              <a:extLst>
                <a:ext uri="{FF2B5EF4-FFF2-40B4-BE49-F238E27FC236}">
                  <a16:creationId xmlns:a16="http://schemas.microsoft.com/office/drawing/2014/main" id="{2E93D106-2906-D840-B04D-BB4DA10EE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50" name="Freeform 63">
              <a:extLst>
                <a:ext uri="{FF2B5EF4-FFF2-40B4-BE49-F238E27FC236}">
                  <a16:creationId xmlns:a16="http://schemas.microsoft.com/office/drawing/2014/main" id="{19132191-F01A-8B42-8423-A583B760B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51" name="Freeform 64">
              <a:extLst>
                <a:ext uri="{FF2B5EF4-FFF2-40B4-BE49-F238E27FC236}">
                  <a16:creationId xmlns:a16="http://schemas.microsoft.com/office/drawing/2014/main" id="{9310877A-9146-3E46-B915-B34AF09A1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grpSp>
    </p:spTree>
    <p:extLst>
      <p:ext uri="{BB962C8B-B14F-4D97-AF65-F5344CB8AC3E}">
        <p14:creationId xmlns:p14="http://schemas.microsoft.com/office/powerpoint/2010/main" val="3538490586"/>
      </p:ext>
    </p:extLst>
  </p:cSld>
  <p:clrMapOvr>
    <a:overrideClrMapping bg1="dk1" tx1="lt1" bg2="dk2" tx2="lt2" accent1="accent1" accent2="accent2" accent3="accent3" accent4="accent4" accent5="accent5" accent6="accent6" hlink="hlink" folHlink="folHlink"/>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2" name="Title 1">
            <a:extLst>
              <a:ext uri="{FF2B5EF4-FFF2-40B4-BE49-F238E27FC236}">
                <a16:creationId xmlns:a16="http://schemas.microsoft.com/office/drawing/2014/main" id="{982464C9-53DF-940B-E8CD-FFF7E64AE0D2}"/>
              </a:ext>
            </a:extLst>
          </p:cNvPr>
          <p:cNvSpPr>
            <a:spLocks noGrp="1"/>
          </p:cNvSpPr>
          <p:nvPr>
            <p:ph type="title"/>
          </p:nvPr>
        </p:nvSpPr>
        <p:spPr>
          <a:xfrm>
            <a:off x="565150" y="770890"/>
            <a:ext cx="7335835" cy="1268984"/>
          </a:xfrm>
        </p:spPr>
        <p:txBody>
          <a:bodyPr>
            <a:normAutofit/>
          </a:bodyPr>
          <a:lstStyle/>
          <a:p>
            <a:r>
              <a:rPr lang="en-US"/>
              <a:t>Types of comments in rust</a:t>
            </a:r>
          </a:p>
        </p:txBody>
      </p:sp>
      <p:cxnSp>
        <p:nvCxnSpPr>
          <p:cNvPr id="11" name="Straight Connector 10">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61A34DB-D64C-587A-FCDD-89D68AB84522}"/>
              </a:ext>
            </a:extLst>
          </p:cNvPr>
          <p:cNvGraphicFramePr>
            <a:graphicFrameLocks noGrp="1"/>
          </p:cNvGraphicFramePr>
          <p:nvPr>
            <p:ph idx="1"/>
            <p:extLst>
              <p:ext uri="{D42A27DB-BD31-4B8C-83A1-F6EECF244321}">
                <p14:modId xmlns:p14="http://schemas.microsoft.com/office/powerpoint/2010/main" val="3382196651"/>
              </p:ext>
            </p:extLst>
          </p:nvPr>
        </p:nvGraphicFramePr>
        <p:xfrm>
          <a:off x="967562" y="2497074"/>
          <a:ext cx="10249787" cy="3263964"/>
        </p:xfrm>
        <a:graphic>
          <a:graphicData uri="http://schemas.openxmlformats.org/drawingml/2006/diagram">
            <dgm:relIds xmlns:dgm="http://schemas.openxmlformats.org/drawingml/2006/diagram" r:dm="rId3" r:lo="rId4" r:qs="rId5" r:cs="rId6"/>
          </a:graphicData>
        </a:graphic>
      </p:graphicFrame>
    </p:spTree>
    <p:extLst>
      <p:ext uri="{BB962C8B-B14F-4D97-AF65-F5344CB8AC3E}">
        <p14:creationId xmlns:p14="http://schemas.microsoft.com/office/powerpoint/2010/main" val="4134762299"/>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2" name="Title 1">
            <a:extLst>
              <a:ext uri="{FF2B5EF4-FFF2-40B4-BE49-F238E27FC236}">
                <a16:creationId xmlns:a16="http://schemas.microsoft.com/office/drawing/2014/main" id="{16FB4DAF-56F2-5438-A4B8-B8CCE8B6D8FA}"/>
              </a:ext>
            </a:extLst>
          </p:cNvPr>
          <p:cNvSpPr>
            <a:spLocks noGrp="1"/>
          </p:cNvSpPr>
          <p:nvPr>
            <p:ph type="title"/>
          </p:nvPr>
        </p:nvSpPr>
        <p:spPr>
          <a:xfrm>
            <a:off x="565150" y="770890"/>
            <a:ext cx="9198761" cy="1268984"/>
          </a:xfrm>
        </p:spPr>
        <p:txBody>
          <a:bodyPr>
            <a:normAutofit/>
          </a:bodyPr>
          <a:lstStyle/>
          <a:p>
            <a:r>
              <a:rPr lang="en-US"/>
              <a:t>What is control ?</a:t>
            </a:r>
          </a:p>
        </p:txBody>
      </p:sp>
      <p:sp>
        <p:nvSpPr>
          <p:cNvPr id="3" name="Content Placeholder 2">
            <a:extLst>
              <a:ext uri="{FF2B5EF4-FFF2-40B4-BE49-F238E27FC236}">
                <a16:creationId xmlns:a16="http://schemas.microsoft.com/office/drawing/2014/main" id="{9153A2DA-4790-8313-09C2-194631E7A909}"/>
              </a:ext>
            </a:extLst>
          </p:cNvPr>
          <p:cNvSpPr>
            <a:spLocks noGrp="1"/>
          </p:cNvSpPr>
          <p:nvPr>
            <p:ph idx="1"/>
          </p:nvPr>
        </p:nvSpPr>
        <p:spPr>
          <a:xfrm>
            <a:off x="565150" y="2160016"/>
            <a:ext cx="11312232" cy="3601212"/>
          </a:xfrm>
        </p:spPr>
        <p:txBody>
          <a:bodyPr vert="horz" lIns="91440" tIns="45720" rIns="91440" bIns="45720" rtlCol="0" anchor="t">
            <a:normAutofit fontScale="92500"/>
          </a:bodyPr>
          <a:lstStyle/>
          <a:p>
            <a:r>
              <a:rPr lang="en-US" sz="3600">
                <a:latin typeface="Calibri"/>
                <a:ea typeface="+mn-lt"/>
                <a:cs typeface="+mn-lt"/>
              </a:rPr>
              <a:t>The Ability To Run Some Code Depending On Whether A Condition Is True And To Run Some Code Repeatedly While A Condition Is True are Basic Building Blocks In Most Programming Languages. </a:t>
            </a:r>
          </a:p>
          <a:p>
            <a:r>
              <a:rPr lang="en-US" sz="3600">
                <a:latin typeface="Calibri"/>
                <a:ea typeface="+mn-lt"/>
                <a:cs typeface="+mn-lt"/>
              </a:rPr>
              <a:t>The Most Common Constructs That Let You Control The Flow Of Execution Of Rust Code Are If Expressions And Loops.</a:t>
            </a:r>
            <a:endParaRPr lang="en-US" sz="3600">
              <a:latin typeface="Calibri"/>
              <a:cs typeface="Calibri"/>
            </a:endParaRPr>
          </a:p>
        </p:txBody>
      </p:sp>
      <p:cxnSp>
        <p:nvCxnSpPr>
          <p:cNvPr id="10" name="Straight Connector 9">
            <a:extLst>
              <a:ext uri="{FF2B5EF4-FFF2-40B4-BE49-F238E27FC236}">
                <a16:creationId xmlns:a16="http://schemas.microsoft.com/office/drawing/2014/main" id="{F8927D2C-C486-F740-897D-704CD65E98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14"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15"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16"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17" name="Freeform 28">
              <a:extLst>
                <a:ext uri="{FF2B5EF4-FFF2-40B4-BE49-F238E27FC236}">
                  <a16:creationId xmlns:a16="http://schemas.microsoft.com/office/drawing/2014/main" id="{B1AC917F-33CC-BD41-BD3D-389CDADA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18"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sp>
          <p:nvSpPr>
            <p:cNvPr id="19"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grpSp>
    </p:spTree>
    <p:extLst>
      <p:ext uri="{BB962C8B-B14F-4D97-AF65-F5344CB8AC3E}">
        <p14:creationId xmlns:p14="http://schemas.microsoft.com/office/powerpoint/2010/main" val="2491583651"/>
      </p:ext>
    </p:extLst>
  </p:cSld>
  <p:clrMapOvr>
    <a:overrideClrMapping bg1="dk1" tx1="lt1" bg2="dk2" tx2="lt2" accent1="accent1" accent2="accent2" accent3="accent3" accent4="accent4" accent5="accent5" accent6="accent6" hlink="hlink" folHlink="folHlink"/>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a:effectLst/>
      </p:bgPr>
    </p:bg>
    <p:spTree>
      <p:nvGrpSpPr>
        <p:cNvPr id="1" name=""/>
        <p:cNvGrpSpPr/>
        <p:nvPr/>
      </p:nvGrpSpPr>
      <p:grpSpPr>
        <a:xfrm>
          <a:off x="0" y="0"/>
          <a:ext cx="0" cy="0"/>
        </a:xfrm>
      </p:grpSpPr>
      <p:sp useBgFill="1">
        <p:nvSpPr>
          <p:cNvPr id="9" name="Rectangle 8">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8757989F-C6B6-1291-B38E-8903AA287EF5}"/>
              </a:ext>
            </a:extLst>
          </p:cNvPr>
          <p:cNvPicPr>
            <a:picLocks noChangeAspect="1"/>
          </p:cNvPicPr>
          <p:nvPr/>
        </p:nvPicPr>
        <p:blipFill>
          <a:blip r:embed="rId2"/>
          <a:srcRect r="1" b="24982"/>
          <a:stretch>
            <a:fillRect/>
          </a:stretch>
        </p:blipFill>
        <p:spPr>
          <a:xfrm>
            <a:off x="3048" y="-445699"/>
            <a:ext cx="12188952" cy="7059283"/>
          </a:xfrm>
          <a:prstGeom prst="rect">
            <a:avLst/>
          </a:prstGeom>
        </p:spPr>
      </p:pic>
    </p:spTree>
    <p:extLst>
      <p:ext uri="{BB962C8B-B14F-4D97-AF65-F5344CB8AC3E}">
        <p14:creationId xmlns:p14="http://schemas.microsoft.com/office/powerpoint/2010/main" val="3167201388"/>
      </p:ext>
    </p:extLst>
  </p:cSld>
  <p:clrMapOvr>
    <a:overrideClrMapping bg1="dk1" tx1="lt1" bg2="dk2" tx2="lt2" accent1="accent1" accent2="accent2" accent3="accent3" accent4="accent4" accent5="accent5" accent6="accent6" hlink="hlink" folHlink="folHlink"/>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a:effectLst/>
      </p:bgPr>
    </p:bg>
    <p:spTree>
      <p:nvGrpSpPr>
        <p:cNvPr id="1" name=""/>
        <p:cNvGrpSpPr/>
        <p:nvPr/>
      </p:nvGrpSpPr>
      <p:grpSpPr>
        <a:xfrm>
          <a:off x="0" y="0"/>
          <a:ext cx="0" cy="0"/>
        </a:xfrm>
      </p:grpSpPr>
      <p:sp useBgFill="1">
        <p:nvSpPr>
          <p:cNvPr id="7" name="Rectangle 6">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Neue Haas Grotesk Text Pro"/>
                <a:ea typeface="+mn-ea"/>
                <a:cs typeface="+mn-cs"/>
              </a:defRPr>
            </a:lvl1pPr>
            <a:lvl2pPr marL="457200" algn="l" defTabSz="914400" rtl="0" eaLnBrk="1" latinLnBrk="0" hangingPunct="1">
              <a:defRPr sz="1800" kern="1200">
                <a:solidFill>
                  <a:srgbClr val="FFFFFF"/>
                </a:solidFill>
                <a:latin typeface="Neue Haas Grotesk Text Pro"/>
                <a:ea typeface="+mn-ea"/>
                <a:cs typeface="+mn-cs"/>
              </a:defRPr>
            </a:lvl2pPr>
            <a:lvl3pPr marL="914400" algn="l" defTabSz="914400" rtl="0" eaLnBrk="1" latinLnBrk="0" hangingPunct="1">
              <a:defRPr sz="1800" kern="1200">
                <a:solidFill>
                  <a:srgbClr val="FFFFFF"/>
                </a:solidFill>
                <a:latin typeface="Neue Haas Grotesk Text Pro"/>
                <a:ea typeface="+mn-ea"/>
                <a:cs typeface="+mn-cs"/>
              </a:defRPr>
            </a:lvl3pPr>
            <a:lvl4pPr marL="1371600" algn="l" defTabSz="914400" rtl="0" eaLnBrk="1" latinLnBrk="0" hangingPunct="1">
              <a:defRPr sz="1800" kern="1200">
                <a:solidFill>
                  <a:srgbClr val="FFFFFF"/>
                </a:solidFill>
                <a:latin typeface="Neue Haas Grotesk Text Pro"/>
                <a:ea typeface="+mn-ea"/>
                <a:cs typeface="+mn-cs"/>
              </a:defRPr>
            </a:lvl4pPr>
            <a:lvl5pPr marL="1828800" algn="l" defTabSz="914400" rtl="0" eaLnBrk="1" latinLnBrk="0" hangingPunct="1">
              <a:defRPr sz="1800" kern="1200">
                <a:solidFill>
                  <a:srgbClr val="FFFFFF"/>
                </a:solidFill>
                <a:latin typeface="Neue Haas Grotesk Text Pro"/>
                <a:ea typeface="+mn-ea"/>
                <a:cs typeface="+mn-cs"/>
              </a:defRPr>
            </a:lvl5pPr>
            <a:lvl6pPr marL="2286000" algn="l" defTabSz="914400" rtl="0" eaLnBrk="1" latinLnBrk="0" hangingPunct="1">
              <a:defRPr sz="1800" kern="1200">
                <a:solidFill>
                  <a:srgbClr val="FFFFFF"/>
                </a:solidFill>
                <a:latin typeface="Neue Haas Grotesk Text Pro"/>
                <a:ea typeface="+mn-ea"/>
                <a:cs typeface="+mn-cs"/>
              </a:defRPr>
            </a:lvl6pPr>
            <a:lvl7pPr marL="2743200" algn="l" defTabSz="914400" rtl="0" eaLnBrk="1" latinLnBrk="0" hangingPunct="1">
              <a:defRPr sz="1800" kern="1200">
                <a:solidFill>
                  <a:srgbClr val="FFFFFF"/>
                </a:solidFill>
                <a:latin typeface="Neue Haas Grotesk Text Pro"/>
                <a:ea typeface="+mn-ea"/>
                <a:cs typeface="+mn-cs"/>
              </a:defRPr>
            </a:lvl7pPr>
            <a:lvl8pPr marL="3200400" algn="l" defTabSz="914400" rtl="0" eaLnBrk="1" latinLnBrk="0" hangingPunct="1">
              <a:defRPr sz="1800" kern="1200">
                <a:solidFill>
                  <a:srgbClr val="FFFFFF"/>
                </a:solidFill>
                <a:latin typeface="Neue Haas Grotesk Text Pro"/>
                <a:ea typeface="+mn-ea"/>
                <a:cs typeface="+mn-cs"/>
              </a:defRPr>
            </a:lvl8pPr>
            <a:lvl9pPr marL="3657600" algn="l" defTabSz="914400" rtl="0" eaLnBrk="1" latinLnBrk="0" hangingPunct="1">
              <a:defRPr sz="1800" kern="1200">
                <a:solidFill>
                  <a:srgbClr val="FFFFFF"/>
                </a:solidFill>
                <a:latin typeface="Neue Haas Grotesk Text Pro"/>
                <a:ea typeface="+mn-ea"/>
                <a:cs typeface="+mn-cs"/>
              </a:defRPr>
            </a:lvl9pPr>
          </a:lstStyle>
          <a:p>
            <a:pPr algn="ctr"/>
            <a:endParaRPr lang="en-US"/>
          </a:p>
        </p:txBody>
      </p:sp>
      <p:pic>
        <p:nvPicPr>
          <p:cNvPr id="2" name="Picture 2" descr="Graphical user interface, text&#10;&#10;Description automatically generated">
            <a:extLst>
              <a:ext uri="{FF2B5EF4-FFF2-40B4-BE49-F238E27FC236}">
                <a16:creationId xmlns:a16="http://schemas.microsoft.com/office/drawing/2014/main" id="{5AB2047D-DB97-B04F-CF50-BF92EA91BE10}"/>
              </a:ext>
            </a:extLst>
          </p:cNvPr>
          <p:cNvPicPr>
            <a:picLocks noChangeAspect="1"/>
          </p:cNvPicPr>
          <p:nvPr/>
        </p:nvPicPr>
        <p:blipFill>
          <a:blip r:embed="rId2"/>
          <a:srcRect t="8575" r="1" b="16407"/>
          <a:stretch>
            <a:fillRect/>
          </a:stretch>
        </p:blipFill>
        <p:spPr>
          <a:xfrm>
            <a:off x="3048" y="-1"/>
            <a:ext cx="12188952" cy="6858000"/>
          </a:xfrm>
          <a:prstGeom prst="rect">
            <a:avLst/>
          </a:prstGeom>
        </p:spPr>
      </p:pic>
    </p:spTree>
    <p:extLst>
      <p:ext uri="{BB962C8B-B14F-4D97-AF65-F5344CB8AC3E}">
        <p14:creationId xmlns:p14="http://schemas.microsoft.com/office/powerpoint/2010/main" val="134539844"/>
      </p:ext>
    </p:extLst>
  </p:cSld>
  <p:clrMapOvr>
    <a:overrideClrMapping bg1="dk1" tx1="lt1" bg2="dk2" tx2="lt2" accent1="accent1" accent2="accent2" accent3="accent3" accent4="accent4" accent5="accent5" accent6="accent6" hlink="hlink" folHlink="folHlink"/>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6" name="Picture 6">
            <a:extLst>
              <a:ext uri="{FF2B5EF4-FFF2-40B4-BE49-F238E27FC236}">
                <a16:creationId xmlns:a16="http://schemas.microsoft.com/office/drawing/2014/main" id="{41F1C877-55F6-0C82-C858-CE93FE19C35D}"/>
              </a:ext>
            </a:extLst>
          </p:cNvPr>
          <p:cNvPicPr>
            <a:picLocks noGrp="1" noChangeAspect="1"/>
          </p:cNvPicPr>
          <p:nvPr>
            <p:ph idx="1"/>
          </p:nvPr>
        </p:nvPicPr>
        <p:blipFill>
          <a:blip r:embed="rId2"/>
          <a:stretch>
            <a:fillRect/>
          </a:stretch>
        </p:blipFill>
        <p:spPr>
          <a:xfrm>
            <a:off x="572201" y="75300"/>
            <a:ext cx="11261128" cy="6548569"/>
          </a:xfrm>
        </p:spPr>
      </p:pic>
    </p:spTree>
    <p:extLst>
      <p:ext uri="{BB962C8B-B14F-4D97-AF65-F5344CB8AC3E}">
        <p14:creationId xmlns:p14="http://schemas.microsoft.com/office/powerpoint/2010/main" val="1345168199"/>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useBgFill="1">
        <p:nvSpPr>
          <p:cNvPr id="52" name="Rectangle 51">
            <a:extLst>
              <a:ext uri="{FF2B5EF4-FFF2-40B4-BE49-F238E27FC236}">
                <a16:creationId xmlns:a16="http://schemas.microsoft.com/office/drawing/2014/main" xmlns="" id="{FE74E104-78A8-4DFA-9782-03C75DE1BF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Walbaum Display"/>
                <a:ea typeface="+mn-ea"/>
                <a:cs typeface="+mn-cs"/>
              </a:defRPr>
            </a:lvl1pPr>
            <a:lvl2pPr marL="457200" algn="l" defTabSz="914400" rtl="0" eaLnBrk="1" latinLnBrk="0" hangingPunct="1">
              <a:defRPr sz="1800" kern="1200">
                <a:solidFill>
                  <a:srgbClr val="FFFFFF"/>
                </a:solidFill>
                <a:latin typeface="Walbaum Display"/>
                <a:ea typeface="+mn-ea"/>
                <a:cs typeface="+mn-cs"/>
              </a:defRPr>
            </a:lvl2pPr>
            <a:lvl3pPr marL="914400" algn="l" defTabSz="914400" rtl="0" eaLnBrk="1" latinLnBrk="0" hangingPunct="1">
              <a:defRPr sz="1800" kern="1200">
                <a:solidFill>
                  <a:srgbClr val="FFFFFF"/>
                </a:solidFill>
                <a:latin typeface="Walbaum Display"/>
                <a:ea typeface="+mn-ea"/>
                <a:cs typeface="+mn-cs"/>
              </a:defRPr>
            </a:lvl3pPr>
            <a:lvl4pPr marL="1371600" algn="l" defTabSz="914400" rtl="0" eaLnBrk="1" latinLnBrk="0" hangingPunct="1">
              <a:defRPr sz="1800" kern="1200">
                <a:solidFill>
                  <a:srgbClr val="FFFFFF"/>
                </a:solidFill>
                <a:latin typeface="Walbaum Display"/>
                <a:ea typeface="+mn-ea"/>
                <a:cs typeface="+mn-cs"/>
              </a:defRPr>
            </a:lvl4pPr>
            <a:lvl5pPr marL="1828800" algn="l" defTabSz="914400" rtl="0" eaLnBrk="1" latinLnBrk="0" hangingPunct="1">
              <a:defRPr sz="1800" kern="1200">
                <a:solidFill>
                  <a:srgbClr val="FFFFFF"/>
                </a:solidFill>
                <a:latin typeface="Walbaum Display"/>
                <a:ea typeface="+mn-ea"/>
                <a:cs typeface="+mn-cs"/>
              </a:defRPr>
            </a:lvl5pPr>
            <a:lvl6pPr marL="2286000" algn="l" defTabSz="914400" rtl="0" eaLnBrk="1" latinLnBrk="0" hangingPunct="1">
              <a:defRPr sz="1800" kern="1200">
                <a:solidFill>
                  <a:srgbClr val="FFFFFF"/>
                </a:solidFill>
                <a:latin typeface="Walbaum Display"/>
                <a:ea typeface="+mn-ea"/>
                <a:cs typeface="+mn-cs"/>
              </a:defRPr>
            </a:lvl6pPr>
            <a:lvl7pPr marL="2743200" algn="l" defTabSz="914400" rtl="0" eaLnBrk="1" latinLnBrk="0" hangingPunct="1">
              <a:defRPr sz="1800" kern="1200">
                <a:solidFill>
                  <a:srgbClr val="FFFFFF"/>
                </a:solidFill>
                <a:latin typeface="Walbaum Display"/>
                <a:ea typeface="+mn-ea"/>
                <a:cs typeface="+mn-cs"/>
              </a:defRPr>
            </a:lvl7pPr>
            <a:lvl8pPr marL="3200400" algn="l" defTabSz="914400" rtl="0" eaLnBrk="1" latinLnBrk="0" hangingPunct="1">
              <a:defRPr sz="1800" kern="1200">
                <a:solidFill>
                  <a:srgbClr val="FFFFFF"/>
                </a:solidFill>
                <a:latin typeface="Walbaum Display"/>
                <a:ea typeface="+mn-ea"/>
                <a:cs typeface="+mn-cs"/>
              </a:defRPr>
            </a:lvl8pPr>
            <a:lvl9pPr marL="3657600" algn="l" defTabSz="914400" rtl="0" eaLnBrk="1" latinLnBrk="0" hangingPunct="1">
              <a:defRPr sz="1800" kern="1200">
                <a:solidFill>
                  <a:srgbClr val="FFFFFF"/>
                </a:solidFill>
                <a:latin typeface="Walbaum Display"/>
                <a:ea typeface="+mn-ea"/>
                <a:cs typeface="+mn-cs"/>
              </a:defRPr>
            </a:lvl9pPr>
          </a:lstStyle>
          <a:p>
            <a:pPr algn="ctr"/>
            <a:endParaRPr lang="en-US"/>
          </a:p>
        </p:txBody>
      </p:sp>
      <p:sp>
        <p:nvSpPr>
          <p:cNvPr id="54" name="Freeform: Shape 53">
            <a:extLst>
              <a:ext uri="{FF2B5EF4-FFF2-40B4-BE49-F238E27FC236}">
                <a16:creationId xmlns:a16="http://schemas.microsoft.com/office/drawing/2014/main" xmlns="" id="{1747BCEA-D77E-4BD6-8954-C64996AB73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flipV="1">
            <a:off x="1127553" y="-1127553"/>
            <a:ext cx="6858000" cy="9113106"/>
          </a:xfrm>
          <a:custGeom>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Walbaum Display"/>
                <a:ea typeface="+mn-ea"/>
                <a:cs typeface="+mn-cs"/>
              </a:defRPr>
            </a:lvl1pPr>
            <a:lvl2pPr marL="457200" algn="l" defTabSz="914400" rtl="0" eaLnBrk="1" latinLnBrk="0" hangingPunct="1">
              <a:defRPr sz="1800" kern="1200">
                <a:solidFill>
                  <a:srgbClr val="FFFFFF"/>
                </a:solidFill>
                <a:latin typeface="Walbaum Display"/>
                <a:ea typeface="+mn-ea"/>
                <a:cs typeface="+mn-cs"/>
              </a:defRPr>
            </a:lvl2pPr>
            <a:lvl3pPr marL="914400" algn="l" defTabSz="914400" rtl="0" eaLnBrk="1" latinLnBrk="0" hangingPunct="1">
              <a:defRPr sz="1800" kern="1200">
                <a:solidFill>
                  <a:srgbClr val="FFFFFF"/>
                </a:solidFill>
                <a:latin typeface="Walbaum Display"/>
                <a:ea typeface="+mn-ea"/>
                <a:cs typeface="+mn-cs"/>
              </a:defRPr>
            </a:lvl3pPr>
            <a:lvl4pPr marL="1371600" algn="l" defTabSz="914400" rtl="0" eaLnBrk="1" latinLnBrk="0" hangingPunct="1">
              <a:defRPr sz="1800" kern="1200">
                <a:solidFill>
                  <a:srgbClr val="FFFFFF"/>
                </a:solidFill>
                <a:latin typeface="Walbaum Display"/>
                <a:ea typeface="+mn-ea"/>
                <a:cs typeface="+mn-cs"/>
              </a:defRPr>
            </a:lvl4pPr>
            <a:lvl5pPr marL="1828800" algn="l" defTabSz="914400" rtl="0" eaLnBrk="1" latinLnBrk="0" hangingPunct="1">
              <a:defRPr sz="1800" kern="1200">
                <a:solidFill>
                  <a:srgbClr val="FFFFFF"/>
                </a:solidFill>
                <a:latin typeface="Walbaum Display"/>
                <a:ea typeface="+mn-ea"/>
                <a:cs typeface="+mn-cs"/>
              </a:defRPr>
            </a:lvl5pPr>
            <a:lvl6pPr marL="2286000" algn="l" defTabSz="914400" rtl="0" eaLnBrk="1" latinLnBrk="0" hangingPunct="1">
              <a:defRPr sz="1800" kern="1200">
                <a:solidFill>
                  <a:srgbClr val="FFFFFF"/>
                </a:solidFill>
                <a:latin typeface="Walbaum Display"/>
                <a:ea typeface="+mn-ea"/>
                <a:cs typeface="+mn-cs"/>
              </a:defRPr>
            </a:lvl6pPr>
            <a:lvl7pPr marL="2743200" algn="l" defTabSz="914400" rtl="0" eaLnBrk="1" latinLnBrk="0" hangingPunct="1">
              <a:defRPr sz="1800" kern="1200">
                <a:solidFill>
                  <a:srgbClr val="FFFFFF"/>
                </a:solidFill>
                <a:latin typeface="Walbaum Display"/>
                <a:ea typeface="+mn-ea"/>
                <a:cs typeface="+mn-cs"/>
              </a:defRPr>
            </a:lvl7pPr>
            <a:lvl8pPr marL="3200400" algn="l" defTabSz="914400" rtl="0" eaLnBrk="1" latinLnBrk="0" hangingPunct="1">
              <a:defRPr sz="1800" kern="1200">
                <a:solidFill>
                  <a:srgbClr val="FFFFFF"/>
                </a:solidFill>
                <a:latin typeface="Walbaum Display"/>
                <a:ea typeface="+mn-ea"/>
                <a:cs typeface="+mn-cs"/>
              </a:defRPr>
            </a:lvl8pPr>
            <a:lvl9pPr marL="3657600" algn="l" defTabSz="914400" rtl="0" eaLnBrk="1" latinLnBrk="0" hangingPunct="1">
              <a:defRPr sz="1800" kern="1200">
                <a:solidFill>
                  <a:srgbClr val="FFFFFF"/>
                </a:solidFill>
                <a:latin typeface="Walbaum Display"/>
                <a:ea typeface="+mn-ea"/>
                <a:cs typeface="+mn-cs"/>
              </a:defRPr>
            </a:lvl9pPr>
          </a:lstStyle>
          <a:p>
            <a:pPr algn="ctr"/>
            <a:endParaRPr lang="en-US"/>
          </a:p>
        </p:txBody>
      </p:sp>
      <p:sp>
        <p:nvSpPr>
          <p:cNvPr id="56" name="Freeform: Shape 55">
            <a:extLst>
              <a:ext uri="{FF2B5EF4-FFF2-40B4-BE49-F238E27FC236}">
                <a16:creationId xmlns:a16="http://schemas.microsoft.com/office/drawing/2014/main" xmlns="" id="{76D563F6-B8F0-406F-A032-1E478CA251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234482" y="-2"/>
            <a:ext cx="9957519" cy="6858002"/>
          </a:xfrm>
          <a:custGeom>
            <a:gdLst>
              <a:gd name="connsiteX0" fmla="*/ 6878624 w 9957519"/>
              <a:gd name="connsiteY0" fmla="*/ 0 h 6858000"/>
              <a:gd name="connsiteX1" fmla="*/ 9957519 w 9957519"/>
              <a:gd name="connsiteY1" fmla="*/ 0 h 6858000"/>
              <a:gd name="connsiteX2" fmla="*/ 9957519 w 9957519"/>
              <a:gd name="connsiteY2" fmla="*/ 1557082 h 6858000"/>
              <a:gd name="connsiteX3" fmla="*/ 9957518 w 9957519"/>
              <a:gd name="connsiteY3" fmla="*/ 1557083 h 6858000"/>
              <a:gd name="connsiteX4" fmla="*/ 9957518 w 9957519"/>
              <a:gd name="connsiteY4" fmla="*/ 6858000 h 6858000"/>
              <a:gd name="connsiteX5" fmla="*/ 8318421 w 9957519"/>
              <a:gd name="connsiteY5" fmla="*/ 6858000 h 6858000"/>
              <a:gd name="connsiteX6" fmla="*/ 6213394 w 9957519"/>
              <a:gd name="connsiteY6" fmla="*/ 6858000 h 6858000"/>
              <a:gd name="connsiteX7" fmla="*/ 5311608 w 9957519"/>
              <a:gd name="connsiteY7" fmla="*/ 6858000 h 6858000"/>
              <a:gd name="connsiteX8" fmla="*/ 4574297 w 9957519"/>
              <a:gd name="connsiteY8" fmla="*/ 6858000 h 6858000"/>
              <a:gd name="connsiteX9" fmla="*/ 868032 w 9957519"/>
              <a:gd name="connsiteY9" fmla="*/ 6858000 h 6858000"/>
              <a:gd name="connsiteX10" fmla="*/ 0 w 9957519"/>
              <a:gd name="connsiteY10" fmla="*/ 0 h 6858000"/>
              <a:gd name="connsiteX11" fmla="*/ 6878624 w 9957519"/>
              <a:gd name="connsiteY11" fmla="*/ 0 h 6858000"/>
              <a:gd name="connsiteX12" fmla="*/ 0 w 9957519"/>
              <a:gd name="connsiteY12" fmla="*/ 1 h 68580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57519" h="6858000">
                <a:moveTo>
                  <a:pt x="6878624" y="0"/>
                </a:moveTo>
                <a:lnTo>
                  <a:pt x="9957519" y="0"/>
                </a:lnTo>
                <a:lnTo>
                  <a:pt x="9957519" y="1557082"/>
                </a:lnTo>
                <a:lnTo>
                  <a:pt x="9957518" y="1557083"/>
                </a:lnTo>
                <a:lnTo>
                  <a:pt x="9957518" y="6858000"/>
                </a:lnTo>
                <a:lnTo>
                  <a:pt x="8318421" y="6858000"/>
                </a:lnTo>
                <a:lnTo>
                  <a:pt x="6213394" y="6858000"/>
                </a:lnTo>
                <a:lnTo>
                  <a:pt x="5311608" y="6858000"/>
                </a:lnTo>
                <a:lnTo>
                  <a:pt x="4574297"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Walbaum Display"/>
                <a:ea typeface="+mn-ea"/>
                <a:cs typeface="+mn-cs"/>
              </a:defRPr>
            </a:lvl1pPr>
            <a:lvl2pPr marL="457200" algn="l" defTabSz="914400" rtl="0" eaLnBrk="1" latinLnBrk="0" hangingPunct="1">
              <a:defRPr sz="1800" kern="1200">
                <a:solidFill>
                  <a:srgbClr val="FFFFFF"/>
                </a:solidFill>
                <a:latin typeface="Walbaum Display"/>
                <a:ea typeface="+mn-ea"/>
                <a:cs typeface="+mn-cs"/>
              </a:defRPr>
            </a:lvl2pPr>
            <a:lvl3pPr marL="914400" algn="l" defTabSz="914400" rtl="0" eaLnBrk="1" latinLnBrk="0" hangingPunct="1">
              <a:defRPr sz="1800" kern="1200">
                <a:solidFill>
                  <a:srgbClr val="FFFFFF"/>
                </a:solidFill>
                <a:latin typeface="Walbaum Display"/>
                <a:ea typeface="+mn-ea"/>
                <a:cs typeface="+mn-cs"/>
              </a:defRPr>
            </a:lvl3pPr>
            <a:lvl4pPr marL="1371600" algn="l" defTabSz="914400" rtl="0" eaLnBrk="1" latinLnBrk="0" hangingPunct="1">
              <a:defRPr sz="1800" kern="1200">
                <a:solidFill>
                  <a:srgbClr val="FFFFFF"/>
                </a:solidFill>
                <a:latin typeface="Walbaum Display"/>
                <a:ea typeface="+mn-ea"/>
                <a:cs typeface="+mn-cs"/>
              </a:defRPr>
            </a:lvl4pPr>
            <a:lvl5pPr marL="1828800" algn="l" defTabSz="914400" rtl="0" eaLnBrk="1" latinLnBrk="0" hangingPunct="1">
              <a:defRPr sz="1800" kern="1200">
                <a:solidFill>
                  <a:srgbClr val="FFFFFF"/>
                </a:solidFill>
                <a:latin typeface="Walbaum Display"/>
                <a:ea typeface="+mn-ea"/>
                <a:cs typeface="+mn-cs"/>
              </a:defRPr>
            </a:lvl5pPr>
            <a:lvl6pPr marL="2286000" algn="l" defTabSz="914400" rtl="0" eaLnBrk="1" latinLnBrk="0" hangingPunct="1">
              <a:defRPr sz="1800" kern="1200">
                <a:solidFill>
                  <a:srgbClr val="FFFFFF"/>
                </a:solidFill>
                <a:latin typeface="Walbaum Display"/>
                <a:ea typeface="+mn-ea"/>
                <a:cs typeface="+mn-cs"/>
              </a:defRPr>
            </a:lvl6pPr>
            <a:lvl7pPr marL="2743200" algn="l" defTabSz="914400" rtl="0" eaLnBrk="1" latinLnBrk="0" hangingPunct="1">
              <a:defRPr sz="1800" kern="1200">
                <a:solidFill>
                  <a:srgbClr val="FFFFFF"/>
                </a:solidFill>
                <a:latin typeface="Walbaum Display"/>
                <a:ea typeface="+mn-ea"/>
                <a:cs typeface="+mn-cs"/>
              </a:defRPr>
            </a:lvl7pPr>
            <a:lvl8pPr marL="3200400" algn="l" defTabSz="914400" rtl="0" eaLnBrk="1" latinLnBrk="0" hangingPunct="1">
              <a:defRPr sz="1800" kern="1200">
                <a:solidFill>
                  <a:srgbClr val="FFFFFF"/>
                </a:solidFill>
                <a:latin typeface="Walbaum Display"/>
                <a:ea typeface="+mn-ea"/>
                <a:cs typeface="+mn-cs"/>
              </a:defRPr>
            </a:lvl8pPr>
            <a:lvl9pPr marL="3657600" algn="l" defTabSz="914400" rtl="0" eaLnBrk="1" latinLnBrk="0" hangingPunct="1">
              <a:defRPr sz="1800" kern="1200">
                <a:solidFill>
                  <a:srgbClr val="FFFFFF"/>
                </a:solidFill>
                <a:latin typeface="Walbaum Display"/>
                <a:ea typeface="+mn-ea"/>
                <a:cs typeface="+mn-cs"/>
              </a:defRPr>
            </a:lvl9pPr>
          </a:lstStyle>
          <a:p>
            <a:pPr algn="ctr"/>
            <a:endParaRPr lang="en-US"/>
          </a:p>
        </p:txBody>
      </p:sp>
      <p:sp>
        <p:nvSpPr>
          <p:cNvPr id="2" name="Title 1"/>
          <p:cNvSpPr>
            <a:spLocks noGrp="1"/>
          </p:cNvSpPr>
          <p:nvPr>
            <p:ph type="ctrTitle"/>
          </p:nvPr>
        </p:nvSpPr>
        <p:spPr>
          <a:xfrm>
            <a:off x="323491" y="476607"/>
            <a:ext cx="6117566" cy="2713170"/>
          </a:xfrm>
        </p:spPr>
        <p:txBody>
          <a:bodyPr>
            <a:normAutofit/>
          </a:bodyPr>
          <a:lstStyle/>
          <a:p>
            <a:r>
              <a:rPr lang="en-US" sz="5400" b="1">
                <a:latin typeface="Calibri"/>
                <a:cs typeface="Calibri Light"/>
              </a:rPr>
              <a:t>The Rust Programming Language</a:t>
            </a:r>
            <a:endParaRPr lang="en-US" sz="5400" b="1">
              <a:latin typeface="Calibri"/>
              <a:cs typeface="Calibri"/>
            </a:endParaRPr>
          </a:p>
        </p:txBody>
      </p:sp>
      <p:sp>
        <p:nvSpPr>
          <p:cNvPr id="3" name="Subtitle 2"/>
          <p:cNvSpPr>
            <a:spLocks noGrp="1"/>
          </p:cNvSpPr>
          <p:nvPr>
            <p:ph type="subTitle" idx="1"/>
          </p:nvPr>
        </p:nvSpPr>
        <p:spPr>
          <a:xfrm>
            <a:off x="323491" y="3523265"/>
            <a:ext cx="4713781" cy="2298225"/>
          </a:xfrm>
        </p:spPr>
        <p:txBody>
          <a:bodyPr vert="horz" lIns="91440" tIns="45720" rIns="91440" bIns="45720" rtlCol="0" anchor="b">
            <a:noAutofit/>
          </a:bodyPr>
          <a:lstStyle/>
          <a:p>
            <a:r>
              <a:rPr lang="en-US" sz="4400" b="1">
                <a:latin typeface="Calibri"/>
                <a:cs typeface="Calibri"/>
              </a:rPr>
              <a:t>HARSORA RUSHIT</a:t>
            </a:r>
          </a:p>
          <a:p>
            <a:r>
              <a:rPr lang="en-US" sz="4400" b="1">
                <a:latin typeface="Calibri"/>
                <a:cs typeface="Calibri"/>
              </a:rPr>
              <a:t>MA019</a:t>
            </a:r>
          </a:p>
        </p:txBody>
      </p:sp>
      <p:pic>
        <p:nvPicPr>
          <p:cNvPr id="5" name="Picture 5" descr="A picture containing text&#10;&#10;Description automatically generated">
            <a:extLst>
              <a:ext uri="{FF2B5EF4-FFF2-40B4-BE49-F238E27FC236}">
                <a16:creationId xmlns:a16="http://schemas.microsoft.com/office/drawing/2014/main" xmlns="" id="{298DCD09-344A-D5C3-F39F-42C83D700E1A}"/>
              </a:ext>
            </a:extLst>
          </p:cNvPr>
          <p:cNvPicPr>
            <a:picLocks noChangeAspect="1"/>
          </p:cNvPicPr>
          <p:nvPr/>
        </p:nvPicPr>
        <p:blipFill>
          <a:blip r:embed="rId2"/>
          <a:srcRect l="38846" r="4336"/>
          <a:stretch>
            <a:fillRect/>
          </a:stretch>
        </p:blipFill>
        <p:spPr>
          <a:xfrm>
            <a:off x="7357427" y="2212257"/>
            <a:ext cx="4042689" cy="4002275"/>
          </a:xfrm>
          <a:prstGeom prst="rect">
            <a:avLst/>
          </a:prstGeom>
        </p:spPr>
      </p:pic>
    </p:spTree>
    <p:extLst>
      <p:ext uri="{BB962C8B-B14F-4D97-AF65-F5344CB8AC3E}">
        <p14:creationId xmlns:p14="http://schemas.microsoft.com/office/powerpoint/2010/main" xmlns="" val="1098572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40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10" presetClass="entr" presetSubtype="0" dur="40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dur="40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useBgFill="1">
        <p:nvSpPr>
          <p:cNvPr id="19" name="Rectangle 18">
            <a:extLst>
              <a:ext uri="{FF2B5EF4-FFF2-40B4-BE49-F238E27FC236}">
                <a16:creationId xmlns:a16="http://schemas.microsoft.com/office/drawing/2014/main" xmlns="" id="{3BEA1A24-9CA1-4513-A409-3AD90DB091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Walbaum Display"/>
                <a:ea typeface="+mn-ea"/>
                <a:cs typeface="+mn-cs"/>
              </a:defRPr>
            </a:lvl1pPr>
            <a:lvl2pPr marL="457200" algn="l" defTabSz="914400" rtl="0" eaLnBrk="1" latinLnBrk="0" hangingPunct="1">
              <a:defRPr sz="1800" kern="1200">
                <a:solidFill>
                  <a:srgbClr val="FFFFFF"/>
                </a:solidFill>
                <a:latin typeface="Walbaum Display"/>
                <a:ea typeface="+mn-ea"/>
                <a:cs typeface="+mn-cs"/>
              </a:defRPr>
            </a:lvl2pPr>
            <a:lvl3pPr marL="914400" algn="l" defTabSz="914400" rtl="0" eaLnBrk="1" latinLnBrk="0" hangingPunct="1">
              <a:defRPr sz="1800" kern="1200">
                <a:solidFill>
                  <a:srgbClr val="FFFFFF"/>
                </a:solidFill>
                <a:latin typeface="Walbaum Display"/>
                <a:ea typeface="+mn-ea"/>
                <a:cs typeface="+mn-cs"/>
              </a:defRPr>
            </a:lvl3pPr>
            <a:lvl4pPr marL="1371600" algn="l" defTabSz="914400" rtl="0" eaLnBrk="1" latinLnBrk="0" hangingPunct="1">
              <a:defRPr sz="1800" kern="1200">
                <a:solidFill>
                  <a:srgbClr val="FFFFFF"/>
                </a:solidFill>
                <a:latin typeface="Walbaum Display"/>
                <a:ea typeface="+mn-ea"/>
                <a:cs typeface="+mn-cs"/>
              </a:defRPr>
            </a:lvl4pPr>
            <a:lvl5pPr marL="1828800" algn="l" defTabSz="914400" rtl="0" eaLnBrk="1" latinLnBrk="0" hangingPunct="1">
              <a:defRPr sz="1800" kern="1200">
                <a:solidFill>
                  <a:srgbClr val="FFFFFF"/>
                </a:solidFill>
                <a:latin typeface="Walbaum Display"/>
                <a:ea typeface="+mn-ea"/>
                <a:cs typeface="+mn-cs"/>
              </a:defRPr>
            </a:lvl5pPr>
            <a:lvl6pPr marL="2286000" algn="l" defTabSz="914400" rtl="0" eaLnBrk="1" latinLnBrk="0" hangingPunct="1">
              <a:defRPr sz="1800" kern="1200">
                <a:solidFill>
                  <a:srgbClr val="FFFFFF"/>
                </a:solidFill>
                <a:latin typeface="Walbaum Display"/>
                <a:ea typeface="+mn-ea"/>
                <a:cs typeface="+mn-cs"/>
              </a:defRPr>
            </a:lvl6pPr>
            <a:lvl7pPr marL="2743200" algn="l" defTabSz="914400" rtl="0" eaLnBrk="1" latinLnBrk="0" hangingPunct="1">
              <a:defRPr sz="1800" kern="1200">
                <a:solidFill>
                  <a:srgbClr val="FFFFFF"/>
                </a:solidFill>
                <a:latin typeface="Walbaum Display"/>
                <a:ea typeface="+mn-ea"/>
                <a:cs typeface="+mn-cs"/>
              </a:defRPr>
            </a:lvl7pPr>
            <a:lvl8pPr marL="3200400" algn="l" defTabSz="914400" rtl="0" eaLnBrk="1" latinLnBrk="0" hangingPunct="1">
              <a:defRPr sz="1800" kern="1200">
                <a:solidFill>
                  <a:srgbClr val="FFFFFF"/>
                </a:solidFill>
                <a:latin typeface="Walbaum Display"/>
                <a:ea typeface="+mn-ea"/>
                <a:cs typeface="+mn-cs"/>
              </a:defRPr>
            </a:lvl8pPr>
            <a:lvl9pPr marL="3657600" algn="l" defTabSz="914400" rtl="0" eaLnBrk="1" latinLnBrk="0" hangingPunct="1">
              <a:defRPr sz="1800" kern="1200">
                <a:solidFill>
                  <a:srgbClr val="FFFFFF"/>
                </a:solidFill>
                <a:latin typeface="Walbaum Display"/>
                <a:ea typeface="+mn-ea"/>
                <a:cs typeface="+mn-cs"/>
              </a:defRPr>
            </a:lvl9pPr>
          </a:lstStyle>
          <a:p>
            <a:pPr algn="ctr"/>
            <a:endParaRPr lang="en-US"/>
          </a:p>
        </p:txBody>
      </p:sp>
      <p:sp>
        <p:nvSpPr>
          <p:cNvPr id="21" name="Freeform: Shape 20">
            <a:extLst>
              <a:ext uri="{FF2B5EF4-FFF2-40B4-BE49-F238E27FC236}">
                <a16:creationId xmlns:a16="http://schemas.microsoft.com/office/drawing/2014/main" xmlns="" id="{D614C296-26CB-43B0-9404-D05FF687A6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677978">
            <a:off x="-1328609" y="-131647"/>
            <a:ext cx="3715688" cy="1836942"/>
          </a:xfrm>
          <a:custGeom>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Walbaum Display"/>
                <a:ea typeface="+mn-ea"/>
                <a:cs typeface="+mn-cs"/>
              </a:defRPr>
            </a:lvl1pPr>
            <a:lvl2pPr marL="457200" algn="l" defTabSz="914400" rtl="0" eaLnBrk="1" latinLnBrk="0" hangingPunct="1">
              <a:defRPr sz="1800" kern="1200">
                <a:solidFill>
                  <a:srgbClr val="FFFFFF"/>
                </a:solidFill>
                <a:latin typeface="Walbaum Display"/>
                <a:ea typeface="+mn-ea"/>
                <a:cs typeface="+mn-cs"/>
              </a:defRPr>
            </a:lvl2pPr>
            <a:lvl3pPr marL="914400" algn="l" defTabSz="914400" rtl="0" eaLnBrk="1" latinLnBrk="0" hangingPunct="1">
              <a:defRPr sz="1800" kern="1200">
                <a:solidFill>
                  <a:srgbClr val="FFFFFF"/>
                </a:solidFill>
                <a:latin typeface="Walbaum Display"/>
                <a:ea typeface="+mn-ea"/>
                <a:cs typeface="+mn-cs"/>
              </a:defRPr>
            </a:lvl3pPr>
            <a:lvl4pPr marL="1371600" algn="l" defTabSz="914400" rtl="0" eaLnBrk="1" latinLnBrk="0" hangingPunct="1">
              <a:defRPr sz="1800" kern="1200">
                <a:solidFill>
                  <a:srgbClr val="FFFFFF"/>
                </a:solidFill>
                <a:latin typeface="Walbaum Display"/>
                <a:ea typeface="+mn-ea"/>
                <a:cs typeface="+mn-cs"/>
              </a:defRPr>
            </a:lvl4pPr>
            <a:lvl5pPr marL="1828800" algn="l" defTabSz="914400" rtl="0" eaLnBrk="1" latinLnBrk="0" hangingPunct="1">
              <a:defRPr sz="1800" kern="1200">
                <a:solidFill>
                  <a:srgbClr val="FFFFFF"/>
                </a:solidFill>
                <a:latin typeface="Walbaum Display"/>
                <a:ea typeface="+mn-ea"/>
                <a:cs typeface="+mn-cs"/>
              </a:defRPr>
            </a:lvl5pPr>
            <a:lvl6pPr marL="2286000" algn="l" defTabSz="914400" rtl="0" eaLnBrk="1" latinLnBrk="0" hangingPunct="1">
              <a:defRPr sz="1800" kern="1200">
                <a:solidFill>
                  <a:srgbClr val="FFFFFF"/>
                </a:solidFill>
                <a:latin typeface="Walbaum Display"/>
                <a:ea typeface="+mn-ea"/>
                <a:cs typeface="+mn-cs"/>
              </a:defRPr>
            </a:lvl6pPr>
            <a:lvl7pPr marL="2743200" algn="l" defTabSz="914400" rtl="0" eaLnBrk="1" latinLnBrk="0" hangingPunct="1">
              <a:defRPr sz="1800" kern="1200">
                <a:solidFill>
                  <a:srgbClr val="FFFFFF"/>
                </a:solidFill>
                <a:latin typeface="Walbaum Display"/>
                <a:ea typeface="+mn-ea"/>
                <a:cs typeface="+mn-cs"/>
              </a:defRPr>
            </a:lvl7pPr>
            <a:lvl8pPr marL="3200400" algn="l" defTabSz="914400" rtl="0" eaLnBrk="1" latinLnBrk="0" hangingPunct="1">
              <a:defRPr sz="1800" kern="1200">
                <a:solidFill>
                  <a:srgbClr val="FFFFFF"/>
                </a:solidFill>
                <a:latin typeface="Walbaum Display"/>
                <a:ea typeface="+mn-ea"/>
                <a:cs typeface="+mn-cs"/>
              </a:defRPr>
            </a:lvl8pPr>
            <a:lvl9pPr marL="3657600" algn="l" defTabSz="914400" rtl="0" eaLnBrk="1" latinLnBrk="0" hangingPunct="1">
              <a:defRPr sz="1800" kern="1200">
                <a:solidFill>
                  <a:srgbClr val="FFFFFF"/>
                </a:solidFill>
                <a:latin typeface="Walbaum Display"/>
                <a:ea typeface="+mn-ea"/>
                <a:cs typeface="+mn-cs"/>
              </a:defRPr>
            </a:lvl9pPr>
          </a:lstStyle>
          <a:p>
            <a:pPr algn="ctr"/>
            <a:endParaRPr lang="en-US"/>
          </a:p>
        </p:txBody>
      </p:sp>
      <p:sp>
        <p:nvSpPr>
          <p:cNvPr id="2" name="Title 1">
            <a:extLst>
              <a:ext uri="{FF2B5EF4-FFF2-40B4-BE49-F238E27FC236}">
                <a16:creationId xmlns:a16="http://schemas.microsoft.com/office/drawing/2014/main" xmlns="" id="{D1318F77-1CEC-9E00-1592-236C932714D5}"/>
              </a:ext>
            </a:extLst>
          </p:cNvPr>
          <p:cNvSpPr>
            <a:spLocks noGrp="1"/>
          </p:cNvSpPr>
          <p:nvPr>
            <p:ph type="title"/>
          </p:nvPr>
        </p:nvSpPr>
        <p:spPr>
          <a:xfrm>
            <a:off x="1756756" y="906189"/>
            <a:ext cx="8689571" cy="1001886"/>
          </a:xfrm>
        </p:spPr>
        <p:txBody>
          <a:bodyPr anchor="b">
            <a:normAutofit/>
          </a:bodyPr>
          <a:lstStyle/>
          <a:p>
            <a:pPr algn="ctr"/>
            <a:r>
              <a:rPr lang="en-US"/>
              <a:t>Today's agenda</a:t>
            </a:r>
            <a:endParaRPr lang="en-US"/>
          </a:p>
        </p:txBody>
      </p:sp>
      <p:sp>
        <p:nvSpPr>
          <p:cNvPr id="23" name="Freeform: Shape 22">
            <a:extLst>
              <a:ext uri="{FF2B5EF4-FFF2-40B4-BE49-F238E27FC236}">
                <a16:creationId xmlns:a16="http://schemas.microsoft.com/office/drawing/2014/main" xmlns="" id="{76F4C24C-DC25-49C1-9509-3F5694D0DA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7873948">
            <a:off x="9801250" y="5155580"/>
            <a:ext cx="3715688" cy="1836942"/>
          </a:xfrm>
          <a:custGeom>
            <a:gdLst>
              <a:gd name="connsiteX0" fmla="*/ 0 w 5069810"/>
              <a:gd name="connsiteY0" fmla="*/ 2506385 h 2506385"/>
              <a:gd name="connsiteX1" fmla="*/ 2859749 w 5069810"/>
              <a:gd name="connsiteY1" fmla="*/ 1 h 2506385"/>
              <a:gd name="connsiteX2" fmla="*/ 2873126 w 5069810"/>
              <a:gd name="connsiteY2" fmla="*/ 0 h 2506385"/>
              <a:gd name="connsiteX3" fmla="*/ 5069810 w 5069810"/>
              <a:gd name="connsiteY3" fmla="*/ 2506385 h 2506385"/>
            </a:gdLst>
            <a:cxnLst>
              <a:cxn ang="0">
                <a:pos x="connsiteX0" y="connsiteY0"/>
              </a:cxn>
              <a:cxn ang="0">
                <a:pos x="connsiteX1" y="connsiteY1"/>
              </a:cxn>
              <a:cxn ang="0">
                <a:pos x="connsiteX2" y="connsiteY2"/>
              </a:cxn>
              <a:cxn ang="0">
                <a:pos x="connsiteX3" y="connsiteY3"/>
              </a:cxn>
            </a:cxnLst>
            <a:rect l="l" t="t" r="r" b="b"/>
            <a:pathLst>
              <a:path w="5069810" h="2506385">
                <a:moveTo>
                  <a:pt x="0" y="2506385"/>
                </a:moveTo>
                <a:lnTo>
                  <a:pt x="2859749" y="1"/>
                </a:lnTo>
                <a:lnTo>
                  <a:pt x="2873126" y="0"/>
                </a:lnTo>
                <a:lnTo>
                  <a:pt x="5069810" y="250638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Walbaum Display"/>
                <a:ea typeface="+mn-ea"/>
                <a:cs typeface="+mn-cs"/>
              </a:defRPr>
            </a:lvl1pPr>
            <a:lvl2pPr marL="457200" algn="l" defTabSz="914400" rtl="0" eaLnBrk="1" latinLnBrk="0" hangingPunct="1">
              <a:defRPr sz="1800" kern="1200">
                <a:solidFill>
                  <a:srgbClr val="FFFFFF"/>
                </a:solidFill>
                <a:latin typeface="Walbaum Display"/>
                <a:ea typeface="+mn-ea"/>
                <a:cs typeface="+mn-cs"/>
              </a:defRPr>
            </a:lvl2pPr>
            <a:lvl3pPr marL="914400" algn="l" defTabSz="914400" rtl="0" eaLnBrk="1" latinLnBrk="0" hangingPunct="1">
              <a:defRPr sz="1800" kern="1200">
                <a:solidFill>
                  <a:srgbClr val="FFFFFF"/>
                </a:solidFill>
                <a:latin typeface="Walbaum Display"/>
                <a:ea typeface="+mn-ea"/>
                <a:cs typeface="+mn-cs"/>
              </a:defRPr>
            </a:lvl3pPr>
            <a:lvl4pPr marL="1371600" algn="l" defTabSz="914400" rtl="0" eaLnBrk="1" latinLnBrk="0" hangingPunct="1">
              <a:defRPr sz="1800" kern="1200">
                <a:solidFill>
                  <a:srgbClr val="FFFFFF"/>
                </a:solidFill>
                <a:latin typeface="Walbaum Display"/>
                <a:ea typeface="+mn-ea"/>
                <a:cs typeface="+mn-cs"/>
              </a:defRPr>
            </a:lvl4pPr>
            <a:lvl5pPr marL="1828800" algn="l" defTabSz="914400" rtl="0" eaLnBrk="1" latinLnBrk="0" hangingPunct="1">
              <a:defRPr sz="1800" kern="1200">
                <a:solidFill>
                  <a:srgbClr val="FFFFFF"/>
                </a:solidFill>
                <a:latin typeface="Walbaum Display"/>
                <a:ea typeface="+mn-ea"/>
                <a:cs typeface="+mn-cs"/>
              </a:defRPr>
            </a:lvl5pPr>
            <a:lvl6pPr marL="2286000" algn="l" defTabSz="914400" rtl="0" eaLnBrk="1" latinLnBrk="0" hangingPunct="1">
              <a:defRPr sz="1800" kern="1200">
                <a:solidFill>
                  <a:srgbClr val="FFFFFF"/>
                </a:solidFill>
                <a:latin typeface="Walbaum Display"/>
                <a:ea typeface="+mn-ea"/>
                <a:cs typeface="+mn-cs"/>
              </a:defRPr>
            </a:lvl6pPr>
            <a:lvl7pPr marL="2743200" algn="l" defTabSz="914400" rtl="0" eaLnBrk="1" latinLnBrk="0" hangingPunct="1">
              <a:defRPr sz="1800" kern="1200">
                <a:solidFill>
                  <a:srgbClr val="FFFFFF"/>
                </a:solidFill>
                <a:latin typeface="Walbaum Display"/>
                <a:ea typeface="+mn-ea"/>
                <a:cs typeface="+mn-cs"/>
              </a:defRPr>
            </a:lvl7pPr>
            <a:lvl8pPr marL="3200400" algn="l" defTabSz="914400" rtl="0" eaLnBrk="1" latinLnBrk="0" hangingPunct="1">
              <a:defRPr sz="1800" kern="1200">
                <a:solidFill>
                  <a:srgbClr val="FFFFFF"/>
                </a:solidFill>
                <a:latin typeface="Walbaum Display"/>
                <a:ea typeface="+mn-ea"/>
                <a:cs typeface="+mn-cs"/>
              </a:defRPr>
            </a:lvl8pPr>
            <a:lvl9pPr marL="3657600" algn="l" defTabSz="914400" rtl="0" eaLnBrk="1" latinLnBrk="0" hangingPunct="1">
              <a:defRPr sz="1800" kern="1200">
                <a:solidFill>
                  <a:srgbClr val="FFFFFF"/>
                </a:solidFill>
                <a:latin typeface="Walbaum Display"/>
                <a:ea typeface="+mn-ea"/>
                <a:cs typeface="+mn-cs"/>
              </a:defRPr>
            </a:lvl9pPr>
          </a:lstStyle>
          <a:p>
            <a:pPr algn="ctr"/>
            <a:endParaRPr lang="en-US"/>
          </a:p>
        </p:txBody>
      </p:sp>
      <p:sp>
        <p:nvSpPr>
          <p:cNvPr id="3" name="Content Placeholder 2">
            <a:extLst>
              <a:ext uri="{FF2B5EF4-FFF2-40B4-BE49-F238E27FC236}">
                <a16:creationId xmlns:a16="http://schemas.microsoft.com/office/drawing/2014/main" xmlns="" id="{151B3A80-501E-3356-2CAB-75892FCB9363}"/>
              </a:ext>
            </a:extLst>
          </p:cNvPr>
          <p:cNvSpPr>
            <a:spLocks noGrp="1"/>
          </p:cNvSpPr>
          <p:nvPr>
            <p:ph idx="1"/>
          </p:nvPr>
        </p:nvSpPr>
        <p:spPr>
          <a:xfrm>
            <a:off x="2417715" y="2177940"/>
            <a:ext cx="7358051" cy="3662246"/>
          </a:xfrm>
        </p:spPr>
        <p:txBody>
          <a:bodyPr vert="horz" lIns="91440" tIns="45720" rIns="91440" bIns="45720" rtlCol="0" anchor="ctr">
            <a:normAutofit/>
          </a:bodyPr>
          <a:lstStyle/>
          <a:p>
            <a:pPr marL="0" indent="0" algn="ctr" defTabSz="466344">
              <a:spcBef>
                <a:spcPts val="510"/>
              </a:spcBef>
              <a:buNone/>
            </a:pPr>
            <a:r>
              <a:rPr lang="en-US" b="1" kern="1200">
                <a:latin typeface="Calibri"/>
                <a:ea typeface="+mn-ea"/>
                <a:cs typeface="Calibri"/>
              </a:rPr>
              <a:t>  </a:t>
            </a:r>
            <a:r>
              <a:rPr lang="en-US" sz="4000" b="1" kern="1200" smtClean="0">
                <a:latin typeface="Calibri"/>
                <a:ea typeface="+mn-ea"/>
                <a:cs typeface="Calibri"/>
              </a:rPr>
              <a:t>1)DataTypesInRust</a:t>
            </a:r>
            <a:r>
              <a:rPr lang="en-US" sz="4000" b="1" kern="1200">
                <a:latin typeface="Calibri"/>
                <a:ea typeface="+mn-ea"/>
                <a:cs typeface="Calibri"/>
              </a:rPr>
              <a:t>  </a:t>
            </a:r>
            <a:r>
              <a:rPr lang="en-US" b="1" kern="1200">
                <a:latin typeface="Calibri"/>
                <a:ea typeface="+mn-ea"/>
                <a:cs typeface="Calibri"/>
              </a:rPr>
              <a:t> </a:t>
            </a:r>
            <a:r>
              <a:rPr lang="en-US" b="1">
                <a:latin typeface="Calibri"/>
                <a:cs typeface="Calibri"/>
              </a:rPr>
              <a:t>    </a:t>
            </a:r>
            <a:endParaRPr lang="en-US" b="1" smtClean="0">
              <a:latin typeface="Calibri"/>
              <a:cs typeface="Calibri"/>
            </a:endParaRPr>
          </a:p>
          <a:p>
            <a:pPr marL="0" indent="0" algn="ctr" defTabSz="466344">
              <a:spcBef>
                <a:spcPts val="510"/>
              </a:spcBef>
              <a:buFont typeface="Wingdings" pitchFamily="2" charset="2"/>
              <a:buChar char="Ø"/>
            </a:pPr>
            <a:r>
              <a:rPr lang="en-US" sz="2800" b="1" kern="1200" smtClean="0">
                <a:latin typeface="Calibri"/>
                <a:ea typeface="+mn-ea"/>
                <a:cs typeface="Calibri"/>
              </a:rPr>
              <a:t>Integer</a:t>
            </a:r>
            <a:endParaRPr lang="en-US" sz="2800" b="1">
              <a:latin typeface="Calibri"/>
              <a:cs typeface="Calibri"/>
            </a:endParaRPr>
          </a:p>
          <a:p>
            <a:pPr marL="0" indent="0" algn="ctr" defTabSz="466344">
              <a:spcBef>
                <a:spcPts val="510"/>
              </a:spcBef>
              <a:buFont typeface="Wingdings" pitchFamily="2" charset="2"/>
              <a:buChar char="Ø"/>
            </a:pPr>
            <a:r>
              <a:rPr lang="en-US" sz="2800" b="1" kern="1200" smtClean="0">
                <a:latin typeface="Calibri"/>
                <a:ea typeface="+mn-lt"/>
                <a:cs typeface="+mn-lt"/>
              </a:rPr>
              <a:t>Floating-Point</a:t>
            </a:r>
            <a:endParaRPr lang="en-US" sz="2800" b="1">
              <a:latin typeface="Calibri"/>
              <a:ea typeface="+mn-lt"/>
              <a:cs typeface="+mn-lt"/>
            </a:endParaRPr>
          </a:p>
          <a:p>
            <a:pPr marL="0" indent="0" algn="ctr" defTabSz="466344">
              <a:spcBef>
                <a:spcPts val="510"/>
              </a:spcBef>
              <a:buFont typeface="Wingdings" pitchFamily="2" charset="2"/>
              <a:buChar char="Ø"/>
            </a:pPr>
            <a:r>
              <a:rPr lang="en-US" sz="2800" b="1" kern="1200" smtClean="0">
                <a:latin typeface="Calibri"/>
                <a:ea typeface="+mn-lt"/>
                <a:cs typeface="+mn-lt"/>
              </a:rPr>
              <a:t>Boolean</a:t>
            </a:r>
          </a:p>
          <a:p>
            <a:pPr marL="0" indent="0" algn="ctr" defTabSz="466344">
              <a:spcBef>
                <a:spcPts val="510"/>
              </a:spcBef>
              <a:buFont typeface="Wingdings" pitchFamily="2" charset="2"/>
              <a:buChar char="Ø"/>
            </a:pPr>
            <a:r>
              <a:rPr lang="en-US" sz="2800" b="1" kern="1200" smtClean="0">
                <a:latin typeface="Calibri"/>
                <a:ea typeface="+mn-lt"/>
                <a:cs typeface="+mn-lt"/>
              </a:rPr>
              <a:t>Character</a:t>
            </a:r>
            <a:endParaRPr lang="en-US" sz="2800" b="1" kern="1200">
              <a:latin typeface="Calibri"/>
              <a:cs typeface="Calibri"/>
            </a:endParaRPr>
          </a:p>
          <a:p>
            <a:pPr marL="0" indent="0" algn="ctr">
              <a:buNone/>
            </a:pPr>
            <a:endParaRPr lang="en-US" b="1">
              <a:latin typeface="Calibri"/>
              <a:cs typeface="Calibri"/>
            </a:endParaRPr>
          </a:p>
        </p:txBody>
      </p:sp>
      <p:cxnSp>
        <p:nvCxnSpPr>
          <p:cNvPr id="25" name="Straight Connector 24">
            <a:extLst>
              <a:ext uri="{FF2B5EF4-FFF2-40B4-BE49-F238E27FC236}">
                <a16:creationId xmlns:a16="http://schemas.microsoft.com/office/drawing/2014/main" xmlns="" id="{3C0930BD-361E-4C4D-8B08-ED210DFA2D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26374578"/>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Title 6"/>
          <p:cNvSpPr>
            <a:spLocks noGrp="1"/>
          </p:cNvSpPr>
          <p:nvPr>
            <p:ph type="title"/>
          </p:nvPr>
        </p:nvSpPr>
        <p:spPr>
          <a:xfrm>
            <a:off x="628650" y="365126"/>
            <a:ext cx="3887932" cy="867929"/>
          </a:xfrm>
        </p:spPr>
        <p:txBody>
          <a:bodyPr>
            <a:normAutofit fontScale="90000"/>
          </a:bodyPr>
          <a:lstStyle/>
          <a:p>
            <a:r>
              <a:rPr lang="en-US" sz="4400" b="1" smtClean="0">
                <a:latin typeface="+mn-lt"/>
              </a:rPr>
              <a:t>INTRODUCTION</a:t>
            </a:r>
            <a:br>
              <a:rPr lang="en-US" b="1" smtClean="0"/>
            </a:br>
            <a:endParaRPr lang="en-US"/>
          </a:p>
        </p:txBody>
      </p:sp>
      <p:sp>
        <p:nvSpPr>
          <p:cNvPr id="8" name="Content Placeholder 7"/>
          <p:cNvSpPr>
            <a:spLocks noGrp="1"/>
          </p:cNvSpPr>
          <p:nvPr>
            <p:ph idx="1"/>
          </p:nvPr>
        </p:nvSpPr>
        <p:spPr>
          <a:xfrm>
            <a:off x="263235" y="997527"/>
            <a:ext cx="8548255" cy="5179436"/>
          </a:xfrm>
        </p:spPr>
        <p:txBody>
          <a:bodyPr>
            <a:normAutofit/>
          </a:bodyPr>
          <a:lstStyle/>
          <a:p>
            <a:r>
              <a:rPr lang="en-US" sz="3000" i="1" smtClean="0"/>
              <a:t>The Rust programming language helps you write faster, more reliable software. </a:t>
            </a:r>
          </a:p>
          <a:p>
            <a:r>
              <a:rPr lang="en-US" sz="3000" i="1" smtClean="0"/>
              <a:t>High-level ergonomics and low-level control are often at odds in programming language design; Rust challenges that conflict. </a:t>
            </a:r>
          </a:p>
          <a:p>
            <a:r>
              <a:rPr lang="en-US" sz="3000" i="1" smtClean="0"/>
              <a:t>Through balancing powerful technical capacity and a great developer experience. </a:t>
            </a:r>
          </a:p>
          <a:p>
            <a:r>
              <a:rPr lang="en-US" sz="3000" i="1" smtClean="0"/>
              <a:t>Rust gives you the option to control low-level details (such as memory usage) without all the hassle traditionally associated with such control.</a:t>
            </a:r>
            <a:endParaRPr lang="en-US" sz="3000" i="1"/>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xmlns="" id="{85B1D3B6-2E00-F3E5-2318-7EF658C5F5FF}"/>
              </a:ext>
            </a:extLst>
          </p:cNvPr>
          <p:cNvSpPr>
            <a:spLocks noGrp="1"/>
          </p:cNvSpPr>
          <p:nvPr>
            <p:ph type="title"/>
          </p:nvPr>
        </p:nvSpPr>
        <p:spPr>
          <a:xfrm>
            <a:off x="136585" y="-4085"/>
            <a:ext cx="3623093" cy="1087729"/>
          </a:xfrm>
        </p:spPr>
        <p:txBody>
          <a:bodyPr>
            <a:normAutofit fontScale="90000"/>
          </a:bodyPr>
          <a:lstStyle/>
          <a:p>
            <a:r>
              <a:rPr lang="en-US"/>
              <a:t> Integer Type      </a:t>
            </a:r>
          </a:p>
        </p:txBody>
      </p:sp>
      <p:sp>
        <p:nvSpPr>
          <p:cNvPr id="3" name="Content Placeholder 2">
            <a:extLst>
              <a:ext uri="{FF2B5EF4-FFF2-40B4-BE49-F238E27FC236}">
                <a16:creationId xmlns:a16="http://schemas.microsoft.com/office/drawing/2014/main" xmlns="" id="{5AF1C990-84E9-AFB1-B8D1-BA34A5BEEDD2}"/>
              </a:ext>
            </a:extLst>
          </p:cNvPr>
          <p:cNvSpPr>
            <a:spLocks noGrp="1"/>
          </p:cNvSpPr>
          <p:nvPr>
            <p:ph idx="1"/>
          </p:nvPr>
        </p:nvSpPr>
        <p:spPr>
          <a:xfrm>
            <a:off x="64699" y="851159"/>
            <a:ext cx="3364301" cy="5421796"/>
          </a:xfrm>
        </p:spPr>
        <p:txBody>
          <a:bodyPr vert="horz" lIns="91440" tIns="45720" rIns="91440" bIns="45720" rtlCol="0" anchor="t">
            <a:noAutofit/>
          </a:bodyPr>
          <a:lstStyle/>
          <a:p>
            <a:pPr marL="0" indent="0">
              <a:buNone/>
            </a:pPr>
            <a:r>
              <a:rPr lang="en-US" sz="2400" b="1" err="1">
                <a:latin typeface="Calibri"/>
                <a:ea typeface="+mn-lt"/>
                <a:cs typeface="+mn-lt"/>
              </a:rPr>
              <a:t>fn main() {</a:t>
            </a:r>
            <a:endParaRPr lang="en-US" sz="2400" b="1">
              <a:latin typeface="Calibri"/>
              <a:cs typeface="Calibri"/>
            </a:endParaRPr>
          </a:p>
          <a:p>
            <a:pPr marL="0" indent="0">
              <a:buNone/>
            </a:pPr>
            <a:r>
              <a:rPr lang="en-US" sz="2400" b="1">
                <a:latin typeface="Calibri"/>
                <a:ea typeface="+mn-lt"/>
                <a:cs typeface="+mn-lt"/>
              </a:rPr>
              <a:t> // Signed integer type </a:t>
            </a:r>
            <a:endParaRPr lang="en-US" sz="2400" b="1">
              <a:latin typeface="Calibri"/>
              <a:cs typeface="Calibri"/>
            </a:endParaRPr>
          </a:p>
          <a:p>
            <a:pPr marL="0" indent="0">
              <a:buNone/>
            </a:pPr>
            <a:r>
              <a:rPr lang="en-US" sz="2400" b="1">
                <a:latin typeface="Calibri"/>
                <a:ea typeface="+mn-lt"/>
                <a:cs typeface="+mn-lt"/>
              </a:rPr>
              <a:t>let x: i32 = -200;</a:t>
            </a:r>
            <a:endParaRPr lang="en-US" sz="2400" b="1">
              <a:latin typeface="Calibri"/>
              <a:ea typeface="+mn-lt"/>
              <a:cs typeface="Calibri"/>
            </a:endParaRPr>
          </a:p>
          <a:p>
            <a:pPr marL="0" indent="0">
              <a:buNone/>
            </a:pPr>
            <a:r>
              <a:rPr lang="en-US" sz="2400" b="1">
                <a:latin typeface="Calibri"/>
                <a:ea typeface="+mn-lt"/>
                <a:cs typeface="+mn-lt"/>
              </a:rPr>
              <a:t>let y: i32 = 200;</a:t>
            </a:r>
            <a:endParaRPr lang="en-US" sz="2400" b="1">
              <a:latin typeface="Calibri"/>
              <a:cs typeface="Calibri"/>
            </a:endParaRPr>
          </a:p>
          <a:p>
            <a:pPr marL="0" indent="0">
              <a:buNone/>
            </a:pPr>
            <a:r>
              <a:rPr lang="en-US" sz="2400" b="1" err="1">
                <a:latin typeface="Calibri"/>
                <a:ea typeface="+mn-lt"/>
                <a:cs typeface="+mn-lt"/>
              </a:rPr>
              <a:t>println!("x = {}", x);</a:t>
            </a:r>
            <a:endParaRPr lang="en-US" sz="2400" b="1">
              <a:latin typeface="Calibri"/>
              <a:ea typeface="+mn-lt"/>
              <a:cs typeface="Calibri"/>
            </a:endParaRPr>
          </a:p>
          <a:p>
            <a:pPr marL="0" indent="0">
              <a:buNone/>
            </a:pPr>
            <a:r>
              <a:rPr lang="en-US" sz="2400" b="1" err="1">
                <a:latin typeface="Calibri"/>
                <a:ea typeface="+mn-lt"/>
                <a:cs typeface="+mn-lt"/>
              </a:rPr>
              <a:t>println!("y = {}", y);</a:t>
            </a:r>
            <a:endParaRPr lang="en-US" sz="2400" b="1">
              <a:latin typeface="Calibri"/>
              <a:cs typeface="Calibri"/>
            </a:endParaRPr>
          </a:p>
          <a:p>
            <a:pPr marL="0" indent="0">
              <a:buNone/>
            </a:pPr>
            <a:r>
              <a:rPr lang="en-US" sz="2400" b="1">
                <a:latin typeface="Calibri"/>
                <a:ea typeface="+mn-lt"/>
                <a:cs typeface="+mn-lt"/>
              </a:rPr>
              <a:t>}</a:t>
            </a:r>
            <a:endParaRPr lang="en-US" sz="2400" b="1">
              <a:latin typeface="Calibri"/>
              <a:ea typeface="+mn-lt"/>
              <a:cs typeface="+mn-lt"/>
            </a:endParaRPr>
          </a:p>
          <a:p>
            <a:pPr marL="0" indent="0">
              <a:buNone/>
            </a:pPr>
            <a:r>
              <a:rPr lang="en-US" sz="2400" b="1">
                <a:latin typeface="Calibri"/>
                <a:cs typeface="Calibri"/>
              </a:rPr>
              <a:t>Output:</a:t>
            </a:r>
          </a:p>
          <a:p>
            <a:pPr marL="0" indent="0">
              <a:buNone/>
            </a:pPr>
            <a:r>
              <a:rPr lang="en-US" sz="2400" b="1">
                <a:latin typeface="Calibri"/>
                <a:cs typeface="Calibri"/>
              </a:rPr>
              <a:t>x = -200
y = 200</a:t>
            </a:r>
          </a:p>
        </p:txBody>
      </p:sp>
      <p:sp>
        <p:nvSpPr>
          <p:cNvPr id="4" name="TextBox 3">
            <a:extLst>
              <a:ext uri="{FF2B5EF4-FFF2-40B4-BE49-F238E27FC236}">
                <a16:creationId xmlns:a16="http://schemas.microsoft.com/office/drawing/2014/main" xmlns="" id="{09FC8E73-A93A-B3A4-7838-523A80E89C59}"/>
              </a:ext>
            </a:extLst>
          </p:cNvPr>
          <p:cNvSpPr txBox="1"/>
          <p:nvPr/>
        </p:nvSpPr>
        <p:spPr>
          <a:xfrm>
            <a:off x="3116807" y="853740"/>
            <a:ext cx="9023501"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a:buChar char="q"/>
            </a:pPr>
            <a:r>
              <a:rPr lang="en-US" sz="2800">
                <a:solidFill>
                  <a:srgbClr val="FFFFFF"/>
                </a:solidFill>
                <a:latin typeface="Calibri"/>
                <a:ea typeface="Söhne"/>
                <a:cs typeface="Söhne"/>
              </a:rPr>
              <a:t>It Declares A Function Called </a:t>
            </a:r>
            <a:r>
              <a:rPr lang="en-US" sz="2800">
                <a:solidFill>
                  <a:srgbClr val="FFFFFF"/>
                </a:solidFill>
                <a:latin typeface="Calibri"/>
                <a:cs typeface="Calibri"/>
              </a:rPr>
              <a:t>Main</a:t>
            </a:r>
            <a:r>
              <a:rPr lang="en-US" sz="2800">
                <a:solidFill>
                  <a:srgbClr val="FFFFFF"/>
                </a:solidFill>
                <a:latin typeface="Calibri"/>
                <a:ea typeface="Söhne"/>
                <a:cs typeface="Söhne"/>
              </a:rPr>
              <a:t> With No Parameters And No Return Value.</a:t>
            </a:r>
            <a:endParaRPr lang="en-US" sz="2800"/>
          </a:p>
          <a:p>
            <a:pPr marL="342900" indent="-342900">
              <a:buFont typeface="Wingdings"/>
              <a:buChar char="q"/>
            </a:pPr>
            <a:r>
              <a:rPr lang="en-US" sz="2800">
                <a:latin typeface="Calibri"/>
                <a:ea typeface="+mn-lt"/>
                <a:cs typeface="+mn-lt"/>
              </a:rPr>
              <a:t>The </a:t>
            </a:r>
            <a:r>
              <a:rPr lang="en-US" sz="2800">
                <a:latin typeface="Calibri"/>
                <a:cs typeface="Calibri"/>
              </a:rPr>
              <a:t>let</a:t>
            </a:r>
            <a:r>
              <a:rPr lang="en-US" sz="2800">
                <a:latin typeface="Calibri"/>
                <a:ea typeface="+mn-lt"/>
                <a:cs typeface="+mn-lt"/>
              </a:rPr>
              <a:t> keyword is used to introduce a new variable binding. </a:t>
            </a:r>
            <a:endParaRPr lang="en-US" sz="2800">
              <a:latin typeface="Calibri"/>
              <a:ea typeface="+mn-lt"/>
              <a:cs typeface="Calibri"/>
            </a:endParaRPr>
          </a:p>
          <a:p>
            <a:pPr marL="342900" indent="-342900">
              <a:buFont typeface="Wingdings"/>
              <a:buChar char="q"/>
            </a:pPr>
            <a:r>
              <a:rPr lang="en-US" sz="2800" err="1">
                <a:latin typeface="Calibri"/>
                <a:cs typeface="Calibri"/>
              </a:rPr>
              <a:t>i</a:t>
            </a:r>
            <a:r>
              <a:rPr lang="en-US" sz="2800">
                <a:latin typeface="Calibri"/>
                <a:ea typeface="+mn-lt"/>
                <a:cs typeface="+mn-lt"/>
              </a:rPr>
              <a:t> - specifies signed integer type (can store both positive or negative value)</a:t>
            </a:r>
            <a:endParaRPr lang="en-US" sz="2800">
              <a:solidFill>
                <a:srgbClr val="FFFFFF"/>
              </a:solidFill>
              <a:latin typeface="Calibri"/>
              <a:cs typeface="Calibri"/>
            </a:endParaRPr>
          </a:p>
          <a:p>
            <a:pPr marL="342900" indent="-342900">
              <a:buFont typeface="Wingdings"/>
              <a:buChar char="q"/>
            </a:pPr>
            <a:r>
              <a:rPr lang="en-US" sz="2800">
                <a:latin typeface="Calibri"/>
                <a:cs typeface="Calibri"/>
              </a:rPr>
              <a:t>32</a:t>
            </a:r>
            <a:r>
              <a:rPr lang="en-US" sz="2800">
                <a:latin typeface="Calibri"/>
                <a:ea typeface="+mn-lt"/>
                <a:cs typeface="+mn-lt"/>
              </a:rPr>
              <a:t> - size of the data type (takes 32 bits of space in memory)</a:t>
            </a:r>
            <a:endParaRPr lang="en-US" sz="2800">
              <a:latin typeface="Calibri"/>
              <a:cs typeface="Calibri"/>
            </a:endParaRPr>
          </a:p>
          <a:p>
            <a:pPr marL="342900" indent="-342900">
              <a:buFont typeface="Wingdings"/>
              <a:buChar char="q"/>
            </a:pPr>
            <a:r>
              <a:rPr lang="en-US" sz="2800">
                <a:latin typeface="Calibri"/>
                <a:ea typeface="+mn-lt"/>
                <a:cs typeface="+mn-lt"/>
              </a:rPr>
              <a:t>The </a:t>
            </a:r>
            <a:r>
              <a:rPr lang="en-US" sz="2800">
                <a:latin typeface="Calibri"/>
                <a:cs typeface="Calibri"/>
              </a:rPr>
              <a:t>{}</a:t>
            </a:r>
            <a:r>
              <a:rPr lang="en-US" sz="2800">
                <a:latin typeface="Calibri"/>
                <a:ea typeface="+mn-lt"/>
                <a:cs typeface="+mn-lt"/>
              </a:rPr>
              <a:t> is a placeholder for the value of the variables passed as arguments after the string. In this case, the variables </a:t>
            </a:r>
            <a:r>
              <a:rPr lang="en-US" sz="2800">
                <a:latin typeface="Calibri"/>
                <a:cs typeface="Calibri"/>
              </a:rPr>
              <a:t>x</a:t>
            </a:r>
            <a:r>
              <a:rPr lang="en-US" sz="2800">
                <a:latin typeface="Calibri"/>
                <a:ea typeface="+mn-lt"/>
                <a:cs typeface="+mn-lt"/>
              </a:rPr>
              <a:t> and </a:t>
            </a:r>
            <a:r>
              <a:rPr lang="en-US" sz="2800">
                <a:latin typeface="Calibri"/>
                <a:cs typeface="Calibri"/>
              </a:rPr>
              <a:t>y</a:t>
            </a:r>
            <a:r>
              <a:rPr lang="en-US" sz="2800">
                <a:latin typeface="Calibri"/>
                <a:ea typeface="+mn-lt"/>
                <a:cs typeface="+mn-lt"/>
              </a:rPr>
              <a:t> are printed using </a:t>
            </a:r>
            <a:r>
              <a:rPr lang="en-US" sz="2800">
                <a:latin typeface="Calibri"/>
                <a:cs typeface="Calibri"/>
              </a:rPr>
              <a:t>{}</a:t>
            </a:r>
            <a:r>
              <a:rPr lang="en-US" sz="2800">
                <a:latin typeface="Calibri"/>
                <a:ea typeface="+mn-lt"/>
                <a:cs typeface="+mn-lt"/>
              </a:rPr>
              <a:t> with their respective values.</a:t>
            </a:r>
            <a:endParaRPr lang="en-US" sz="2800">
              <a:solidFill>
                <a:srgbClr val="FFFFFF"/>
              </a:solidFill>
              <a:latin typeface="Calibri"/>
              <a:cs typeface="Calibri"/>
            </a:endParaRPr>
          </a:p>
        </p:txBody>
      </p:sp>
      <p:sp>
        <p:nvSpPr>
          <p:cNvPr id="5" name="TextBox 4">
            <a:extLst>
              <a:ext uri="{FF2B5EF4-FFF2-40B4-BE49-F238E27FC236}">
                <a16:creationId xmlns:a16="http://schemas.microsoft.com/office/drawing/2014/main" xmlns="" id="{1B281336-63D2-1067-2E92-C7250408661A}"/>
              </a:ext>
            </a:extLst>
          </p:cNvPr>
          <p:cNvSpPr txBox="1"/>
          <p:nvPr/>
        </p:nvSpPr>
        <p:spPr>
          <a:xfrm>
            <a:off x="4644571" y="254000"/>
            <a:ext cx="506596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a:buFont typeface="Wingdings"/>
              <a:buChar char="q"/>
            </a:pPr>
            <a:r>
              <a:rPr lang="en-US" sz="3600" b="1">
                <a:latin typeface="Calibri"/>
                <a:cs typeface="Calibri"/>
              </a:rPr>
              <a:t>Signed Integer</a:t>
            </a:r>
            <a:endParaRPr lang="en-US"/>
          </a:p>
          <a:p>
            <a:pPr marL="571500" indent="-571500" algn="l">
              <a:buFont typeface="Wingdings"/>
              <a:buChar char="q"/>
            </a:pPr>
            <a:endParaRPr lang="en-US" sz="3600" b="1">
              <a:latin typeface="Calibri"/>
              <a:cs typeface="Calibri"/>
            </a:endParaRPr>
          </a:p>
        </p:txBody>
      </p:sp>
    </p:spTree>
    <p:extLst>
      <p:ext uri="{BB962C8B-B14F-4D97-AF65-F5344CB8AC3E}">
        <p14:creationId xmlns:p14="http://schemas.microsoft.com/office/powerpoint/2010/main" xmlns="" val="3460936002"/>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xmlns="" id="{FB1B17E9-2970-E1E8-5318-D51F8ACDF4BD}"/>
              </a:ext>
            </a:extLst>
          </p:cNvPr>
          <p:cNvSpPr>
            <a:spLocks noGrp="1"/>
          </p:cNvSpPr>
          <p:nvPr>
            <p:ph type="title"/>
          </p:nvPr>
        </p:nvSpPr>
        <p:spPr>
          <a:xfrm>
            <a:off x="222849" y="125312"/>
            <a:ext cx="9905999" cy="958332"/>
          </a:xfrm>
        </p:spPr>
        <p:txBody>
          <a:bodyPr/>
          <a:lstStyle/>
          <a:p>
            <a:pPr marL="571500" indent="-571500">
              <a:buFont typeface="Wingdings"/>
              <a:buChar char="q"/>
            </a:pPr>
            <a:r>
              <a:rPr lang="en-US" b="1"/>
              <a:t>Unsigned Integer</a:t>
            </a:r>
            <a:endParaRPr lang="en-US"/>
          </a:p>
          <a:p>
            <a:pPr marL="571500" indent="-571500">
              <a:buFont typeface="Wingdings"/>
              <a:buChar char="q"/>
            </a:pPr>
            <a:endParaRPr lang="en-US"/>
          </a:p>
        </p:txBody>
      </p:sp>
      <p:sp>
        <p:nvSpPr>
          <p:cNvPr id="3" name="Content Placeholder 2">
            <a:extLst>
              <a:ext uri="{FF2B5EF4-FFF2-40B4-BE49-F238E27FC236}">
                <a16:creationId xmlns:a16="http://schemas.microsoft.com/office/drawing/2014/main" xmlns="" id="{F180B16D-96A2-A15F-4689-56C95FEEBC2B}"/>
              </a:ext>
            </a:extLst>
          </p:cNvPr>
          <p:cNvSpPr>
            <a:spLocks noGrp="1"/>
          </p:cNvSpPr>
          <p:nvPr>
            <p:ph sz="half" idx="1"/>
          </p:nvPr>
        </p:nvSpPr>
        <p:spPr>
          <a:xfrm>
            <a:off x="294736" y="1347463"/>
            <a:ext cx="4798979" cy="4585766"/>
          </a:xfrm>
        </p:spPr>
        <p:txBody>
          <a:bodyPr vert="horz" lIns="91440" tIns="45720" rIns="91440" bIns="45720" rtlCol="0" anchor="t">
            <a:normAutofit/>
          </a:bodyPr>
          <a:lstStyle/>
          <a:p>
            <a:pPr marL="0" indent="0">
              <a:buNone/>
            </a:pPr>
            <a:r>
              <a:rPr lang="en-US" sz="2400" b="1" err="1">
                <a:latin typeface="Calibri"/>
                <a:ea typeface="+mn-lt"/>
                <a:cs typeface="+mn-lt"/>
              </a:rPr>
              <a:t>fn main() {</a:t>
            </a:r>
            <a:endParaRPr lang="en-US" sz="2400" b="1">
              <a:latin typeface="Calibri"/>
              <a:cs typeface="Calibri"/>
            </a:endParaRPr>
          </a:p>
          <a:p>
            <a:pPr marL="0" indent="0">
              <a:buNone/>
            </a:pPr>
            <a:r>
              <a:rPr lang="en-US" sz="2400" b="1">
                <a:latin typeface="Calibri"/>
                <a:ea typeface="+mn-lt"/>
                <a:cs typeface="+mn-lt"/>
              </a:rPr>
              <a:t> // Unsigned integer type</a:t>
            </a:r>
          </a:p>
          <a:p>
            <a:pPr marL="0" indent="0">
              <a:buNone/>
            </a:pPr>
            <a:r>
              <a:rPr lang="en-US" sz="2400" b="1">
                <a:latin typeface="Calibri"/>
                <a:ea typeface="+mn-lt"/>
                <a:cs typeface="+mn-lt"/>
              </a:rPr>
              <a:t> let x: u32 = 300;</a:t>
            </a:r>
            <a:endParaRPr lang="en-US" sz="2400" b="1">
              <a:latin typeface="Calibri"/>
              <a:cs typeface="Calibri"/>
            </a:endParaRPr>
          </a:p>
          <a:p>
            <a:pPr marL="0" indent="0">
              <a:buNone/>
            </a:pPr>
            <a:r>
              <a:rPr lang="en-US" sz="2400" b="1" err="1">
                <a:latin typeface="Calibri"/>
                <a:ea typeface="+mn-lt"/>
                <a:cs typeface="+mn-lt"/>
              </a:rPr>
              <a:t>println!("x = {}", x);</a:t>
            </a:r>
            <a:endParaRPr lang="en-US" sz="2400" b="1">
              <a:latin typeface="Calibri"/>
              <a:cs typeface="Calibri"/>
            </a:endParaRPr>
          </a:p>
          <a:p>
            <a:pPr marL="0" indent="0">
              <a:buNone/>
            </a:pPr>
            <a:r>
              <a:rPr lang="en-US" sz="2400" b="1">
                <a:latin typeface="Calibri"/>
                <a:ea typeface="+mn-lt"/>
                <a:cs typeface="+mn-lt"/>
              </a:rPr>
              <a:t>}</a:t>
            </a:r>
          </a:p>
          <a:p>
            <a:pPr marL="0" indent="0">
              <a:buNone/>
            </a:pPr>
            <a:r>
              <a:rPr lang="en-US" sz="2400" b="1">
                <a:latin typeface="Calibri"/>
                <a:cs typeface="Calibri"/>
              </a:rPr>
              <a:t>Output:</a:t>
            </a:r>
          </a:p>
          <a:p>
            <a:pPr marL="0" indent="0">
              <a:buNone/>
            </a:pPr>
            <a:r>
              <a:rPr lang="en-US" sz="2400" b="1">
                <a:latin typeface="Calibri"/>
                <a:cs typeface="Calibri"/>
              </a:rPr>
              <a:t>x = 300</a:t>
            </a:r>
          </a:p>
        </p:txBody>
      </p:sp>
      <p:sp>
        <p:nvSpPr>
          <p:cNvPr id="4" name="Content Placeholder 3">
            <a:extLst>
              <a:ext uri="{FF2B5EF4-FFF2-40B4-BE49-F238E27FC236}">
                <a16:creationId xmlns:a16="http://schemas.microsoft.com/office/drawing/2014/main" xmlns="" id="{038F4AC4-5163-376B-5EAC-352F990E70D3}"/>
              </a:ext>
            </a:extLst>
          </p:cNvPr>
          <p:cNvSpPr>
            <a:spLocks noGrp="1"/>
          </p:cNvSpPr>
          <p:nvPr>
            <p:ph sz="half" idx="2"/>
          </p:nvPr>
        </p:nvSpPr>
        <p:spPr>
          <a:xfrm>
            <a:off x="3906511" y="1433728"/>
            <a:ext cx="8048263" cy="4226332"/>
          </a:xfrm>
        </p:spPr>
        <p:txBody>
          <a:bodyPr vert="horz" lIns="91440" tIns="45720" rIns="91440" bIns="45720" rtlCol="0" anchor="t">
            <a:normAutofit/>
          </a:bodyPr>
          <a:lstStyle/>
          <a:p>
            <a:pPr>
              <a:buFont typeface="Wingdings" panose="020b0604020202020204" pitchFamily="34" charset="0"/>
              <a:buChar char="q"/>
            </a:pPr>
            <a:r>
              <a:rPr lang="en-US" sz="2400" b="1">
                <a:latin typeface="Calibri"/>
                <a:ea typeface="+mn-lt"/>
                <a:cs typeface="+mn-lt"/>
              </a:rPr>
              <a:t>We Can Also Create Variables That Can Only Store Positive Integer Values</a:t>
            </a:r>
            <a:endParaRPr lang="en-US"/>
          </a:p>
          <a:p>
            <a:pPr>
              <a:buFont typeface="Wingdings" panose="020b0604020202020204" pitchFamily="34" charset="0"/>
              <a:buChar char="q"/>
            </a:pPr>
            <a:r>
              <a:rPr lang="en-US" sz="2400" b="1">
                <a:latin typeface="Calibri"/>
                <a:ea typeface="+mn-lt"/>
                <a:cs typeface="+mn-lt"/>
              </a:rPr>
              <a:t> </a:t>
            </a:r>
            <a:r>
              <a:rPr lang="en-US" sz="2400" b="1">
                <a:latin typeface="Calibri"/>
                <a:cs typeface="Calibri"/>
              </a:rPr>
              <a:t>U32</a:t>
            </a:r>
            <a:r>
              <a:rPr lang="en-US" sz="2400" b="1">
                <a:latin typeface="Calibri"/>
                <a:ea typeface="+mn-lt"/>
                <a:cs typeface="+mn-lt"/>
              </a:rPr>
              <a:t> specifies That The </a:t>
            </a:r>
            <a:r>
              <a:rPr lang="en-US" sz="2400" b="1" u="sng">
                <a:latin typeface="Calibri"/>
                <a:ea typeface="+mn-lt"/>
                <a:cs typeface="+mn-lt"/>
              </a:rPr>
              <a:t>x</a:t>
            </a:r>
            <a:r>
              <a:rPr lang="en-US" sz="2400" b="1">
                <a:latin typeface="Calibri"/>
                <a:ea typeface="+mn-lt"/>
                <a:cs typeface="+mn-lt"/>
              </a:rPr>
              <a:t> variable Can Only Store Positive Values. </a:t>
            </a:r>
            <a:r>
              <a:rPr lang="en-US" sz="2400" b="1">
                <a:latin typeface="Calibri"/>
                <a:cs typeface="Calibri"/>
              </a:rPr>
              <a:t>U</a:t>
            </a:r>
            <a:r>
              <a:rPr lang="en-US" sz="2400" b="1">
                <a:latin typeface="Calibri"/>
                <a:ea typeface="+mn-lt"/>
                <a:cs typeface="+mn-lt"/>
              </a:rPr>
              <a:t> specifies Unsigned Integer Type.</a:t>
            </a:r>
          </a:p>
          <a:p>
            <a:pPr>
              <a:buFont typeface="Wingdings" panose="020b0604020202020204" pitchFamily="34" charset="0"/>
              <a:buChar char="q"/>
            </a:pPr>
            <a:r>
              <a:rPr lang="en-US" sz="2400" b="1">
                <a:latin typeface="Calibri"/>
                <a:ea typeface="+mn-lt"/>
                <a:cs typeface="+mn-lt"/>
              </a:rPr>
              <a:t>If We Try To Store Negative Numbers To </a:t>
            </a:r>
            <a:r>
              <a:rPr lang="en-US" sz="2400" b="1">
                <a:latin typeface="Calibri"/>
                <a:cs typeface="Calibri"/>
              </a:rPr>
              <a:t>u32</a:t>
            </a:r>
            <a:r>
              <a:rPr lang="en-US" sz="2400" b="1">
                <a:latin typeface="Calibri"/>
                <a:ea typeface="+mn-lt"/>
                <a:cs typeface="+mn-lt"/>
              </a:rPr>
              <a:t> type Variables, We Will Get An Error</a:t>
            </a:r>
            <a:endParaRPr lang="en-US" sz="2400" b="1">
              <a:latin typeface="Calibri"/>
              <a:cs typeface="Calibri"/>
            </a:endParaRPr>
          </a:p>
        </p:txBody>
      </p:sp>
    </p:spTree>
    <p:extLst>
      <p:ext uri="{BB962C8B-B14F-4D97-AF65-F5344CB8AC3E}">
        <p14:creationId xmlns:p14="http://schemas.microsoft.com/office/powerpoint/2010/main" xmlns="" val="116135431"/>
      </p:ext>
    </p:extLst>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xmlns="" id="{242F3B9A-A9AD-CE18-41EB-580C402253DC}"/>
              </a:ext>
            </a:extLst>
          </p:cNvPr>
          <p:cNvSpPr>
            <a:spLocks noGrp="1"/>
          </p:cNvSpPr>
          <p:nvPr>
            <p:ph type="title"/>
          </p:nvPr>
        </p:nvSpPr>
        <p:spPr>
          <a:xfrm>
            <a:off x="64698" y="-176612"/>
            <a:ext cx="4902679" cy="1073351"/>
          </a:xfrm>
        </p:spPr>
        <p:txBody>
          <a:bodyPr>
            <a:normAutofit fontScale="90000"/>
          </a:bodyPr>
          <a:lstStyle/>
          <a:p>
            <a:pPr marL="571500" indent="-571500">
              <a:buFont typeface="Wingdings"/>
              <a:buChar char="q"/>
            </a:pPr>
            <a:r>
              <a:rPr lang="en-US"/>
              <a:t>Floating Point Type</a:t>
            </a:r>
            <a:endParaRPr lang="en-US"/>
          </a:p>
        </p:txBody>
      </p:sp>
      <p:sp>
        <p:nvSpPr>
          <p:cNvPr id="3" name="Content Placeholder 2">
            <a:extLst>
              <a:ext uri="{FF2B5EF4-FFF2-40B4-BE49-F238E27FC236}">
                <a16:creationId xmlns:a16="http://schemas.microsoft.com/office/drawing/2014/main" xmlns="" id="{C08E58BD-AFA5-B5E9-D029-366022B3F2BA}"/>
              </a:ext>
            </a:extLst>
          </p:cNvPr>
          <p:cNvSpPr>
            <a:spLocks noGrp="1"/>
          </p:cNvSpPr>
          <p:nvPr>
            <p:ph sz="half" idx="1"/>
          </p:nvPr>
        </p:nvSpPr>
        <p:spPr>
          <a:xfrm>
            <a:off x="150962" y="657351"/>
            <a:ext cx="3979469" cy="5304633"/>
          </a:xfrm>
        </p:spPr>
        <p:txBody>
          <a:bodyPr vert="horz" lIns="91440" tIns="45720" rIns="91440" bIns="45720" rtlCol="0" anchor="t">
            <a:noAutofit/>
          </a:bodyPr>
          <a:lstStyle/>
          <a:p>
            <a:pPr marL="0" indent="0">
              <a:buNone/>
            </a:pPr>
            <a:r>
              <a:rPr lang="en-US" sz="2400" b="1" err="1">
                <a:latin typeface="Calibri"/>
                <a:ea typeface="+mn-lt"/>
                <a:cs typeface="+mn-lt"/>
              </a:rPr>
              <a:t>fn main() {</a:t>
            </a:r>
            <a:endParaRPr lang="en-US" sz="2400" b="1">
              <a:latin typeface="Calibri"/>
              <a:ea typeface="+mn-lt"/>
              <a:cs typeface="Calibri"/>
            </a:endParaRPr>
          </a:p>
          <a:p>
            <a:pPr marL="0" indent="0">
              <a:buNone/>
            </a:pPr>
            <a:r>
              <a:rPr lang="en-US" sz="2400" b="1">
                <a:latin typeface="Calibri"/>
                <a:ea typeface="+mn-lt"/>
                <a:cs typeface="+mn-lt"/>
              </a:rPr>
              <a:t> // f32 floating point type</a:t>
            </a:r>
            <a:endParaRPr lang="en-US" sz="2400" b="1">
              <a:latin typeface="Calibri"/>
              <a:ea typeface="+mn-lt"/>
              <a:cs typeface="Calibri"/>
            </a:endParaRPr>
          </a:p>
          <a:p>
            <a:pPr marL="0" indent="0">
              <a:buNone/>
            </a:pPr>
            <a:r>
              <a:rPr lang="en-US" sz="2400" b="1">
                <a:latin typeface="Calibri"/>
                <a:ea typeface="+mn-lt"/>
                <a:cs typeface="+mn-lt"/>
              </a:rPr>
              <a:t>let x: f32 = 3.1;</a:t>
            </a:r>
            <a:endParaRPr lang="en-US" sz="2400" b="1">
              <a:latin typeface="Calibri"/>
              <a:ea typeface="+mn-lt"/>
              <a:cs typeface="Calibri"/>
            </a:endParaRPr>
          </a:p>
          <a:p>
            <a:pPr marL="0" indent="0">
              <a:buNone/>
            </a:pPr>
            <a:r>
              <a:rPr lang="en-US" sz="2400" b="1">
                <a:latin typeface="Calibri"/>
                <a:ea typeface="+mn-lt"/>
                <a:cs typeface="+mn-lt"/>
              </a:rPr>
              <a:t>// f64 floating point type</a:t>
            </a:r>
            <a:endParaRPr lang="en-US" sz="2400" b="1">
              <a:latin typeface="Calibri"/>
              <a:cs typeface="Calibri"/>
            </a:endParaRPr>
          </a:p>
          <a:p>
            <a:pPr marL="0" indent="0">
              <a:buNone/>
            </a:pPr>
            <a:r>
              <a:rPr lang="en-US" sz="2400" b="1">
                <a:latin typeface="Calibri"/>
                <a:ea typeface="+mn-lt"/>
                <a:cs typeface="+mn-lt"/>
              </a:rPr>
              <a:t>let y: f64 = 45.0000031;</a:t>
            </a:r>
            <a:endParaRPr lang="en-US" sz="2400" b="1">
              <a:latin typeface="Calibri"/>
              <a:ea typeface="+mn-lt"/>
              <a:cs typeface="Calibri"/>
            </a:endParaRPr>
          </a:p>
          <a:p>
            <a:pPr marL="0" indent="0">
              <a:buNone/>
            </a:pPr>
            <a:r>
              <a:rPr lang="en-US" sz="2400" b="1" err="1">
                <a:latin typeface="Calibri"/>
                <a:ea typeface="+mn-lt"/>
                <a:cs typeface="+mn-lt"/>
              </a:rPr>
              <a:t>println!("x = {}", x);</a:t>
            </a:r>
            <a:endParaRPr lang="en-US" sz="2400" b="1">
              <a:latin typeface="Calibri"/>
              <a:cs typeface="Calibri"/>
            </a:endParaRPr>
          </a:p>
          <a:p>
            <a:pPr marL="0" indent="0">
              <a:buNone/>
            </a:pPr>
            <a:r>
              <a:rPr lang="en-US" sz="2400" b="1" err="1">
                <a:latin typeface="Calibri"/>
                <a:ea typeface="+mn-lt"/>
                <a:cs typeface="+mn-lt"/>
              </a:rPr>
              <a:t>println!("y = {}", y);</a:t>
            </a:r>
            <a:endParaRPr lang="en-US" sz="2400" b="1">
              <a:latin typeface="Calibri"/>
              <a:cs typeface="Calibri"/>
            </a:endParaRPr>
          </a:p>
          <a:p>
            <a:pPr marL="0" indent="0">
              <a:buNone/>
            </a:pPr>
            <a:r>
              <a:rPr lang="en-US" sz="2400" b="1">
                <a:latin typeface="Calibri"/>
                <a:ea typeface="+mn-lt"/>
                <a:cs typeface="+mn-lt"/>
              </a:rPr>
              <a:t>}</a:t>
            </a:r>
            <a:endParaRPr lang="en-US" sz="2400" b="1">
              <a:latin typeface="Calibri"/>
              <a:ea typeface="+mn-lt"/>
              <a:cs typeface="Calibri"/>
            </a:endParaRPr>
          </a:p>
          <a:p>
            <a:pPr marL="0" indent="0">
              <a:buNone/>
            </a:pPr>
            <a:r>
              <a:rPr lang="en-US" sz="2400" b="1">
                <a:latin typeface="Calibri"/>
                <a:cs typeface="Calibri"/>
              </a:rPr>
              <a:t>Output:</a:t>
            </a:r>
          </a:p>
          <a:p>
            <a:pPr marL="0" indent="0">
              <a:buNone/>
            </a:pPr>
            <a:r>
              <a:rPr lang="en-US" sz="2400" b="1">
                <a:latin typeface="Calibri"/>
                <a:cs typeface="Calibri"/>
              </a:rPr>
              <a:t>x = 3.1
y = 45.0000031</a:t>
            </a:r>
          </a:p>
        </p:txBody>
      </p:sp>
      <p:sp>
        <p:nvSpPr>
          <p:cNvPr id="4" name="Content Placeholder 3">
            <a:extLst>
              <a:ext uri="{FF2B5EF4-FFF2-40B4-BE49-F238E27FC236}">
                <a16:creationId xmlns:a16="http://schemas.microsoft.com/office/drawing/2014/main" xmlns="" id="{6164D5F6-9ED2-71E9-E626-92CD6607F2DD}"/>
              </a:ext>
            </a:extLst>
          </p:cNvPr>
          <p:cNvSpPr>
            <a:spLocks noGrp="1"/>
          </p:cNvSpPr>
          <p:nvPr>
            <p:ph sz="half" idx="2"/>
          </p:nvPr>
        </p:nvSpPr>
        <p:spPr>
          <a:xfrm>
            <a:off x="4007152" y="1304332"/>
            <a:ext cx="7789470" cy="4585766"/>
          </a:xfrm>
        </p:spPr>
        <p:txBody>
          <a:bodyPr vert="horz" lIns="91440" tIns="45720" rIns="91440" bIns="45720" rtlCol="0" anchor="t">
            <a:normAutofit fontScale="92500" lnSpcReduction="10000"/>
          </a:bodyPr>
          <a:lstStyle/>
          <a:p>
            <a:pPr>
              <a:buFont typeface="Wingdings" panose="020b0604020202020204" pitchFamily="34" charset="0"/>
              <a:buChar char="q"/>
            </a:pPr>
            <a:r>
              <a:rPr lang="en-US" sz="2800" b="1">
                <a:latin typeface="Calibri"/>
                <a:ea typeface="+mn-lt"/>
                <a:cs typeface="+mn-lt"/>
              </a:rPr>
              <a:t>Rust Also Has two Primitive Types for Floating-point Numbers.</a:t>
            </a:r>
            <a:endParaRPr lang="en-US"/>
          </a:p>
          <a:p>
            <a:pPr>
              <a:buFont typeface="Wingdings" panose="020b0604020202020204" pitchFamily="34" charset="0"/>
              <a:buChar char="q"/>
            </a:pPr>
            <a:r>
              <a:rPr lang="en-US" sz="2800" b="1">
                <a:latin typeface="Calibri"/>
                <a:ea typeface="+mn-lt"/>
                <a:cs typeface="+mn-lt"/>
              </a:rPr>
              <a:t>Rust's Floating-point Types Are F32 And F64 , Which Are 32 Bits And 64 Bits In Size, Respectively.</a:t>
            </a:r>
            <a:endParaRPr lang="en-US" sz="2800" b="1">
              <a:latin typeface="Calibri"/>
              <a:cs typeface="Calibri"/>
            </a:endParaRPr>
          </a:p>
          <a:p>
            <a:pPr>
              <a:buFont typeface="Wingdings" panose="020b0604020202020204" pitchFamily="34" charset="0"/>
              <a:buChar char="q"/>
            </a:pPr>
            <a:r>
              <a:rPr lang="en-US" sz="2800" b="1">
                <a:latin typeface="Calibri"/>
                <a:cs typeface="Calibri"/>
              </a:rPr>
              <a:t>F32</a:t>
            </a:r>
            <a:r>
              <a:rPr lang="en-US" sz="2800" b="1">
                <a:latin typeface="Calibri"/>
                <a:ea typeface="+mn-lt"/>
                <a:cs typeface="+mn-lt"/>
              </a:rPr>
              <a:t> is A Type Declaration For The Floating Point Value. In This Case, </a:t>
            </a:r>
            <a:r>
              <a:rPr lang="en-US" sz="2800" b="1" u="sng">
                <a:latin typeface="Calibri"/>
                <a:ea typeface="+mn-lt"/>
                <a:cs typeface="+mn-lt"/>
              </a:rPr>
              <a:t>x</a:t>
            </a:r>
            <a:r>
              <a:rPr lang="en-US" sz="2800" b="1">
                <a:latin typeface="Calibri"/>
                <a:ea typeface="+mn-lt"/>
                <a:cs typeface="+mn-lt"/>
              </a:rPr>
              <a:t> is Assigned To A Floating Point Value Of </a:t>
            </a:r>
            <a:r>
              <a:rPr lang="en-US" sz="2800" b="1">
                <a:latin typeface="Calibri"/>
                <a:cs typeface="Calibri"/>
              </a:rPr>
              <a:t>3.1</a:t>
            </a:r>
            <a:r>
              <a:rPr lang="en-US" sz="2800" b="1">
                <a:latin typeface="Calibri"/>
                <a:ea typeface="+mn-lt"/>
                <a:cs typeface="+mn-lt"/>
              </a:rPr>
              <a:t>.</a:t>
            </a:r>
            <a:endParaRPr lang="en-US" sz="2800" b="1">
              <a:latin typeface="Calibri"/>
              <a:cs typeface="Calibri"/>
            </a:endParaRPr>
          </a:p>
          <a:p>
            <a:pPr>
              <a:buFont typeface="Wingdings" panose="020b0604020202020204" pitchFamily="34" charset="0"/>
              <a:buChar char="q"/>
            </a:pPr>
            <a:br>
              <a:rPr lang="en-US"/>
            </a:br>
            <a:endParaRPr lang="en-US" sz="2800" b="1">
              <a:latin typeface="Calibri"/>
              <a:cs typeface="Calibri"/>
            </a:endParaRPr>
          </a:p>
        </p:txBody>
      </p:sp>
    </p:spTree>
    <p:extLst>
      <p:ext uri="{BB962C8B-B14F-4D97-AF65-F5344CB8AC3E}">
        <p14:creationId xmlns:p14="http://schemas.microsoft.com/office/powerpoint/2010/main" xmlns="" val="1382961857"/>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xmlns="" id="{C3950280-F563-D34D-F0F9-3004D2D989C7}"/>
              </a:ext>
            </a:extLst>
          </p:cNvPr>
          <p:cNvSpPr>
            <a:spLocks noGrp="1"/>
          </p:cNvSpPr>
          <p:nvPr>
            <p:ph type="title"/>
          </p:nvPr>
        </p:nvSpPr>
        <p:spPr>
          <a:xfrm>
            <a:off x="165340" y="-4084"/>
            <a:ext cx="4615132" cy="814559"/>
          </a:xfrm>
        </p:spPr>
        <p:txBody>
          <a:bodyPr>
            <a:normAutofit fontScale="90000"/>
          </a:bodyPr>
          <a:lstStyle/>
          <a:p>
            <a:pPr marL="571500" indent="-571500">
              <a:buFont typeface="Wingdings"/>
              <a:buChar char="q"/>
            </a:pPr>
            <a:r>
              <a:rPr lang="en-US"/>
              <a:t>Rust Boolean Type</a:t>
            </a:r>
            <a:endParaRPr lang="en-US"/>
          </a:p>
        </p:txBody>
      </p:sp>
      <p:sp>
        <p:nvSpPr>
          <p:cNvPr id="3" name="Content Placeholder 2">
            <a:extLst>
              <a:ext uri="{FF2B5EF4-FFF2-40B4-BE49-F238E27FC236}">
                <a16:creationId xmlns:a16="http://schemas.microsoft.com/office/drawing/2014/main" xmlns="" id="{ADA06325-8DFC-BE4E-32CE-3BE6031D7615}"/>
              </a:ext>
            </a:extLst>
          </p:cNvPr>
          <p:cNvSpPr>
            <a:spLocks noGrp="1"/>
          </p:cNvSpPr>
          <p:nvPr>
            <p:ph sz="half" idx="1"/>
          </p:nvPr>
        </p:nvSpPr>
        <p:spPr>
          <a:xfrm>
            <a:off x="165341" y="729237"/>
            <a:ext cx="4310148" cy="5434030"/>
          </a:xfrm>
        </p:spPr>
        <p:txBody>
          <a:bodyPr vert="horz" lIns="91440" tIns="45720" rIns="91440" bIns="45720" rtlCol="0" anchor="t">
            <a:noAutofit/>
          </a:bodyPr>
          <a:lstStyle/>
          <a:p>
            <a:pPr marL="0" indent="0">
              <a:buNone/>
            </a:pPr>
            <a:r>
              <a:rPr lang="en-US" sz="2400" b="1" err="1">
                <a:latin typeface="Calibri"/>
                <a:ea typeface="+mn-lt"/>
                <a:cs typeface="+mn-lt"/>
              </a:rPr>
              <a:t>fn main() {</a:t>
            </a:r>
          </a:p>
          <a:p>
            <a:pPr marL="0" indent="0">
              <a:buNone/>
            </a:pPr>
            <a:r>
              <a:rPr lang="en-US" sz="2400" b="1">
                <a:latin typeface="Calibri"/>
                <a:ea typeface="+mn-lt"/>
                <a:cs typeface="+mn-lt"/>
              </a:rPr>
              <a:t>// boolean type</a:t>
            </a:r>
            <a:endParaRPr lang="en-US" sz="2400" b="1">
              <a:latin typeface="Calibri"/>
              <a:cs typeface="Calibri"/>
            </a:endParaRPr>
          </a:p>
          <a:p>
            <a:pPr marL="0" indent="0">
              <a:buNone/>
            </a:pPr>
            <a:r>
              <a:rPr lang="en-US" sz="2400" b="1">
                <a:latin typeface="Calibri"/>
                <a:ea typeface="+mn-lt"/>
                <a:cs typeface="+mn-lt"/>
              </a:rPr>
              <a:t>let flag1: bool = true;</a:t>
            </a:r>
            <a:endParaRPr lang="en-US" sz="2400" b="1">
              <a:latin typeface="Calibri"/>
              <a:cs typeface="Calibri"/>
            </a:endParaRPr>
          </a:p>
          <a:p>
            <a:pPr marL="0" indent="0">
              <a:buNone/>
            </a:pPr>
            <a:r>
              <a:rPr lang="en-US" sz="2400" b="1">
                <a:latin typeface="Calibri"/>
                <a:ea typeface="+mn-lt"/>
                <a:cs typeface="+mn-lt"/>
              </a:rPr>
              <a:t>let flag2: bool = false;</a:t>
            </a:r>
          </a:p>
          <a:p>
            <a:pPr marL="0" indent="0">
              <a:buNone/>
            </a:pPr>
            <a:r>
              <a:rPr lang="en-US" sz="2400" b="1" err="1">
                <a:latin typeface="Calibri"/>
                <a:ea typeface="+mn-lt"/>
                <a:cs typeface="+mn-lt"/>
              </a:rPr>
              <a:t>println!("flag1 = {}", flag1);</a:t>
            </a:r>
            <a:endParaRPr lang="en-US" sz="2400" b="1">
              <a:latin typeface="Calibri"/>
              <a:cs typeface="Calibri"/>
            </a:endParaRPr>
          </a:p>
          <a:p>
            <a:pPr marL="0" indent="0">
              <a:buNone/>
            </a:pPr>
            <a:r>
              <a:rPr lang="en-US" sz="2400" b="1" err="1">
                <a:latin typeface="Calibri"/>
                <a:ea typeface="+mn-lt"/>
                <a:cs typeface="+mn-lt"/>
              </a:rPr>
              <a:t>println!("flag2 = {}", flag2);</a:t>
            </a:r>
            <a:endParaRPr lang="en-US" sz="2400" b="1">
              <a:latin typeface="Calibri"/>
              <a:cs typeface="Calibri"/>
            </a:endParaRPr>
          </a:p>
          <a:p>
            <a:pPr marL="0" indent="0">
              <a:buNone/>
            </a:pPr>
            <a:r>
              <a:rPr lang="en-US" sz="2400" b="1">
                <a:latin typeface="Calibri"/>
                <a:ea typeface="+mn-lt"/>
                <a:cs typeface="+mn-lt"/>
              </a:rPr>
              <a:t>}</a:t>
            </a:r>
          </a:p>
          <a:p>
            <a:pPr marL="0" indent="0">
              <a:buNone/>
            </a:pPr>
            <a:r>
              <a:rPr lang="en-US" sz="2400" b="1">
                <a:latin typeface="Calibri"/>
                <a:cs typeface="Calibri"/>
              </a:rPr>
              <a:t>Output:</a:t>
            </a:r>
          </a:p>
          <a:p>
            <a:pPr marL="0" indent="0">
              <a:buNone/>
            </a:pPr>
            <a:r>
              <a:rPr lang="en-US" sz="2400" b="1">
                <a:latin typeface="Calibri"/>
                <a:cs typeface="Calibri"/>
              </a:rPr>
              <a:t>flag1 = true
flag2 = false</a:t>
            </a:r>
          </a:p>
        </p:txBody>
      </p:sp>
      <p:sp>
        <p:nvSpPr>
          <p:cNvPr id="4" name="Content Placeholder 3">
            <a:extLst>
              <a:ext uri="{FF2B5EF4-FFF2-40B4-BE49-F238E27FC236}">
                <a16:creationId xmlns:a16="http://schemas.microsoft.com/office/drawing/2014/main" xmlns="" id="{A9A96C3B-2617-3A12-9EDF-BFD54FA03C11}"/>
              </a:ext>
            </a:extLst>
          </p:cNvPr>
          <p:cNvSpPr>
            <a:spLocks noGrp="1"/>
          </p:cNvSpPr>
          <p:nvPr>
            <p:ph sz="half" idx="2"/>
          </p:nvPr>
        </p:nvSpPr>
        <p:spPr>
          <a:xfrm>
            <a:off x="4783529" y="1261199"/>
            <a:ext cx="6854942" cy="4441993"/>
          </a:xfrm>
        </p:spPr>
        <p:txBody>
          <a:bodyPr vert="horz" lIns="91440" tIns="45720" rIns="91440" bIns="45720" rtlCol="0" anchor="t">
            <a:noAutofit/>
          </a:bodyPr>
          <a:lstStyle/>
          <a:p>
            <a:pPr marL="457200" indent="-457200">
              <a:buFont typeface="Wingdings" panose="020b0604020202020204" pitchFamily="34" charset="0"/>
              <a:buChar char="q"/>
            </a:pPr>
            <a:r>
              <a:rPr lang="en-US" sz="2800" b="1">
                <a:latin typeface="Calibri"/>
                <a:ea typeface="+mn-lt"/>
                <a:cs typeface="+mn-lt"/>
              </a:rPr>
              <a:t>In Rust, A Boolean Data Type Can Have Two Possible Values: </a:t>
            </a:r>
            <a:r>
              <a:rPr lang="en-US" sz="2800" b="1">
                <a:latin typeface="Calibri"/>
                <a:cs typeface="Calibri"/>
              </a:rPr>
              <a:t>true</a:t>
            </a:r>
            <a:r>
              <a:rPr lang="en-US" sz="2800" b="1">
                <a:latin typeface="Calibri"/>
                <a:ea typeface="+mn-lt"/>
                <a:cs typeface="+mn-lt"/>
              </a:rPr>
              <a:t> or </a:t>
            </a:r>
            <a:r>
              <a:rPr lang="en-US" sz="2800" b="1">
                <a:latin typeface="Calibri"/>
                <a:cs typeface="Calibri"/>
              </a:rPr>
              <a:t>false</a:t>
            </a:r>
          </a:p>
          <a:p>
            <a:pPr marL="457200" indent="-457200">
              <a:buFont typeface="Wingdings" panose="020b0604020202020204" pitchFamily="34" charset="0"/>
              <a:buChar char="q"/>
            </a:pPr>
            <a:r>
              <a:rPr lang="en-US" sz="2800" b="1">
                <a:latin typeface="Calibri"/>
                <a:ea typeface="+mn-lt"/>
                <a:cs typeface="+mn-lt"/>
              </a:rPr>
              <a:t>We Have Used The </a:t>
            </a:r>
            <a:r>
              <a:rPr lang="en-US" sz="2800" b="1">
                <a:latin typeface="Calibri"/>
                <a:cs typeface="Calibri"/>
              </a:rPr>
              <a:t>bool</a:t>
            </a:r>
            <a:r>
              <a:rPr lang="en-US" sz="2800" b="1">
                <a:latin typeface="Calibri"/>
                <a:ea typeface="+mn-lt"/>
                <a:cs typeface="+mn-lt"/>
              </a:rPr>
              <a:t> keyword To Represent The Boolean Type In Rust.</a:t>
            </a:r>
          </a:p>
          <a:p>
            <a:pPr marL="457200" indent="-457200">
              <a:buFont typeface="Wingdings" panose="020b0604020202020204" pitchFamily="34" charset="0"/>
              <a:buChar char="q"/>
            </a:pPr>
            <a:r>
              <a:rPr lang="en-US" sz="2800" b="1">
                <a:latin typeface="Calibri"/>
                <a:ea typeface="+mn-lt"/>
                <a:cs typeface="+mn-lt"/>
              </a:rPr>
              <a:t>Note: booleans Are Frequently Used In Conditional Statements Like If/Else Expressions.</a:t>
            </a:r>
            <a:endParaRPr lang="en-US" sz="2800" b="1">
              <a:latin typeface="Calibri"/>
              <a:cs typeface="Calibri"/>
            </a:endParaRPr>
          </a:p>
        </p:txBody>
      </p:sp>
    </p:spTree>
    <p:extLst>
      <p:ext uri="{BB962C8B-B14F-4D97-AF65-F5344CB8AC3E}">
        <p14:creationId xmlns:p14="http://schemas.microsoft.com/office/powerpoint/2010/main" xmlns="" val="2402347895"/>
      </p:ext>
    </p:extLst>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xmlns="" id="{1C3585DC-D496-A3B9-593A-DB62FF6AA429}"/>
              </a:ext>
            </a:extLst>
          </p:cNvPr>
          <p:cNvSpPr>
            <a:spLocks noGrp="1"/>
          </p:cNvSpPr>
          <p:nvPr>
            <p:ph type="title"/>
          </p:nvPr>
        </p:nvSpPr>
        <p:spPr>
          <a:xfrm>
            <a:off x="337868" y="125312"/>
            <a:ext cx="9905999" cy="1360898"/>
          </a:xfrm>
        </p:spPr>
        <p:txBody>
          <a:bodyPr/>
          <a:lstStyle/>
          <a:p>
            <a:pPr marL="571500" indent="-571500">
              <a:buFont typeface="Wingdings"/>
              <a:buChar char="q"/>
            </a:pPr>
            <a:r>
              <a:rPr lang="en-US" b="1">
                <a:latin typeface="Calibri"/>
                <a:cs typeface="Calibri"/>
              </a:rPr>
              <a:t>Rust Character Type</a:t>
            </a:r>
            <a:endParaRPr lang="en-US"/>
          </a:p>
        </p:txBody>
      </p:sp>
      <p:sp>
        <p:nvSpPr>
          <p:cNvPr id="3" name="Content Placeholder 2">
            <a:extLst>
              <a:ext uri="{FF2B5EF4-FFF2-40B4-BE49-F238E27FC236}">
                <a16:creationId xmlns:a16="http://schemas.microsoft.com/office/drawing/2014/main" xmlns="" id="{88D55F64-97EB-6E26-25D1-AAD684E9D336}"/>
              </a:ext>
            </a:extLst>
          </p:cNvPr>
          <p:cNvSpPr>
            <a:spLocks noGrp="1"/>
          </p:cNvSpPr>
          <p:nvPr>
            <p:ph sz="half" idx="1"/>
          </p:nvPr>
        </p:nvSpPr>
        <p:spPr>
          <a:xfrm>
            <a:off x="337868" y="1261200"/>
            <a:ext cx="4698338" cy="4485124"/>
          </a:xfrm>
        </p:spPr>
        <p:txBody>
          <a:bodyPr vert="horz" lIns="91440" tIns="45720" rIns="91440" bIns="45720" rtlCol="0" anchor="t">
            <a:normAutofit/>
          </a:bodyPr>
          <a:lstStyle/>
          <a:p>
            <a:pPr marL="0" indent="0">
              <a:buNone/>
            </a:pPr>
            <a:r>
              <a:rPr lang="en-US" sz="2400" b="1" err="1">
                <a:latin typeface="Calibri"/>
                <a:ea typeface="+mn-lt"/>
                <a:cs typeface="+mn-lt"/>
              </a:rPr>
              <a:t>fn main() {</a:t>
            </a:r>
            <a:endParaRPr lang="en-US" sz="2400" b="1">
              <a:latin typeface="Calibri"/>
              <a:cs typeface="Calibri"/>
            </a:endParaRPr>
          </a:p>
          <a:p>
            <a:pPr marL="0" indent="0">
              <a:buNone/>
            </a:pPr>
            <a:r>
              <a:rPr lang="en-US" sz="2400" b="1">
                <a:latin typeface="Calibri"/>
                <a:ea typeface="+mn-lt"/>
                <a:cs typeface="+mn-lt"/>
              </a:rPr>
              <a:t>// char type</a:t>
            </a:r>
            <a:endParaRPr lang="en-US" sz="2400" b="1">
              <a:latin typeface="Calibri"/>
              <a:cs typeface="Calibri"/>
            </a:endParaRPr>
          </a:p>
          <a:p>
            <a:pPr marL="0" indent="0">
              <a:buNone/>
            </a:pPr>
            <a:r>
              <a:rPr lang="en-US" sz="2400" b="1">
                <a:latin typeface="Calibri"/>
                <a:ea typeface="+mn-lt"/>
                <a:cs typeface="+mn-lt"/>
              </a:rPr>
              <a:t>let character: char = 'z';</a:t>
            </a:r>
          </a:p>
          <a:p>
            <a:pPr marL="0" indent="0">
              <a:buNone/>
            </a:pPr>
            <a:r>
              <a:rPr lang="en-US" sz="2400" b="1" err="1">
                <a:latin typeface="Calibri"/>
                <a:ea typeface="+mn-lt"/>
                <a:cs typeface="+mn-lt"/>
              </a:rPr>
              <a:t>println!("character = {}", character);</a:t>
            </a:r>
            <a:endParaRPr lang="en-US" sz="2400" b="1">
              <a:latin typeface="Calibri"/>
              <a:cs typeface="Calibri"/>
            </a:endParaRPr>
          </a:p>
          <a:p>
            <a:pPr marL="0" indent="0">
              <a:buNone/>
            </a:pPr>
            <a:r>
              <a:rPr lang="en-US" sz="2400" b="1">
                <a:latin typeface="Calibri"/>
                <a:ea typeface="+mn-lt"/>
                <a:cs typeface="+mn-lt"/>
              </a:rPr>
              <a:t>}</a:t>
            </a:r>
          </a:p>
          <a:p>
            <a:pPr marL="0" indent="0">
              <a:buNone/>
            </a:pPr>
            <a:r>
              <a:rPr lang="en-US" sz="2400" b="1">
                <a:latin typeface="Calibri"/>
                <a:cs typeface="Calibri"/>
              </a:rPr>
              <a:t>Output:</a:t>
            </a:r>
          </a:p>
          <a:p>
            <a:pPr marL="0" indent="0">
              <a:buNone/>
            </a:pPr>
            <a:r>
              <a:rPr lang="en-US" sz="2400" b="1">
                <a:latin typeface="Calibri"/>
                <a:cs typeface="Calibri"/>
              </a:rPr>
              <a:t>character = z</a:t>
            </a:r>
          </a:p>
        </p:txBody>
      </p:sp>
      <p:sp>
        <p:nvSpPr>
          <p:cNvPr id="4" name="Content Placeholder 3">
            <a:extLst>
              <a:ext uri="{FF2B5EF4-FFF2-40B4-BE49-F238E27FC236}">
                <a16:creationId xmlns:a16="http://schemas.microsoft.com/office/drawing/2014/main" xmlns="" id="{C6410A53-F7D0-63B0-845F-7ECDBE819364}"/>
              </a:ext>
            </a:extLst>
          </p:cNvPr>
          <p:cNvSpPr>
            <a:spLocks noGrp="1"/>
          </p:cNvSpPr>
          <p:nvPr>
            <p:ph sz="half" idx="2"/>
          </p:nvPr>
        </p:nvSpPr>
        <p:spPr>
          <a:xfrm>
            <a:off x="5027945" y="801125"/>
            <a:ext cx="7171243" cy="5088973"/>
          </a:xfrm>
        </p:spPr>
        <p:txBody>
          <a:bodyPr vert="horz" lIns="91440" tIns="45720" rIns="91440" bIns="45720" rtlCol="0" anchor="t">
            <a:noAutofit/>
          </a:bodyPr>
          <a:lstStyle/>
          <a:p>
            <a:pPr>
              <a:buFont typeface="Wingdings" panose="020b0604020202020204" pitchFamily="34" charset="0"/>
              <a:buChar char="q"/>
            </a:pPr>
            <a:r>
              <a:rPr lang="en-US" sz="2800" b="1">
                <a:latin typeface="Calibri"/>
                <a:ea typeface="+mn-lt"/>
                <a:cs typeface="+mn-lt"/>
              </a:rPr>
              <a:t>The character data type in Rust is used to store a character.</a:t>
            </a:r>
            <a:endParaRPr lang="en-US"/>
          </a:p>
          <a:p>
            <a:pPr>
              <a:buFont typeface="Wingdings" panose="020b0604020202020204" pitchFamily="34" charset="0"/>
              <a:buChar char="q"/>
            </a:pPr>
            <a:r>
              <a:rPr lang="en-US" sz="2800" b="1">
                <a:latin typeface="Calibri"/>
                <a:cs typeface="Calibri"/>
              </a:rPr>
              <a:t>char</a:t>
            </a:r>
            <a:r>
              <a:rPr lang="en-US" sz="2800" b="1">
                <a:latin typeface="Calibri"/>
                <a:ea typeface="+mn-lt"/>
                <a:cs typeface="+mn-lt"/>
              </a:rPr>
              <a:t> represents the character type variable and we use single quotes to represent a character.</a:t>
            </a:r>
          </a:p>
          <a:p>
            <a:pPr>
              <a:buFont typeface="Wingdings" panose="020b0604020202020204" pitchFamily="34" charset="0"/>
              <a:buChar char="q"/>
            </a:pPr>
            <a:r>
              <a:rPr lang="en-US" sz="2800" b="1">
                <a:latin typeface="Calibri"/>
                <a:ea typeface="+mn-lt"/>
                <a:cs typeface="+mn-lt"/>
              </a:rPr>
              <a:t>We can also store special characters like $, @, &amp;, etc. using the character type.</a:t>
            </a:r>
          </a:p>
          <a:p>
            <a:pPr>
              <a:buFont typeface="Wingdings" panose="020b0604020202020204" pitchFamily="34" charset="0"/>
              <a:buChar char="q"/>
            </a:pPr>
            <a:r>
              <a:rPr lang="en-US" sz="2800" b="1">
                <a:latin typeface="Calibri"/>
                <a:ea typeface="+mn-lt"/>
                <a:cs typeface="+mn-lt"/>
              </a:rPr>
              <a:t> We can also store numbers as characters using single quotes</a:t>
            </a:r>
          </a:p>
        </p:txBody>
      </p:sp>
    </p:spTree>
    <p:extLst>
      <p:ext uri="{BB962C8B-B14F-4D97-AF65-F5344CB8AC3E}">
        <p14:creationId xmlns:p14="http://schemas.microsoft.com/office/powerpoint/2010/main" xmlns="" val="453655796"/>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useBgFill="1">
        <p:nvSpPr>
          <p:cNvPr id="59" name="Rectangle 5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p>
        </p:txBody>
      </p:sp>
      <p:sp>
        <p:nvSpPr>
          <p:cNvPr id="2" name="Title 1"/>
          <p:cNvSpPr>
            <a:spLocks noGrp="1"/>
          </p:cNvSpPr>
          <p:nvPr>
            <p:ph type="ctrTitle"/>
          </p:nvPr>
        </p:nvSpPr>
        <p:spPr>
          <a:xfrm>
            <a:off x="762000" y="743804"/>
            <a:ext cx="4102609" cy="3793482"/>
          </a:xfrm>
        </p:spPr>
        <p:txBody>
          <a:bodyPr anchor="ctr">
            <a:normAutofit/>
          </a:bodyPr>
          <a:lstStyle/>
          <a:p>
            <a:pPr algn="l"/>
            <a:r>
              <a:rPr lang="en-US" sz="4700">
                <a:cs typeface="Calibri Light"/>
              </a:rPr>
              <a:t>The Rust Programming Language</a:t>
            </a:r>
            <a:endParaRPr lang="en-US" sz="4700"/>
          </a:p>
        </p:txBody>
      </p:sp>
      <p:sp>
        <p:nvSpPr>
          <p:cNvPr id="3" name="Subtitle 2"/>
          <p:cNvSpPr>
            <a:spLocks noGrp="1"/>
          </p:cNvSpPr>
          <p:nvPr>
            <p:ph type="subTitle" idx="1"/>
          </p:nvPr>
        </p:nvSpPr>
        <p:spPr>
          <a:xfrm>
            <a:off x="762000" y="4691564"/>
            <a:ext cx="4102609" cy="1422631"/>
          </a:xfrm>
        </p:spPr>
        <p:txBody>
          <a:bodyPr vert="horz" lIns="91440" tIns="45720" rIns="91440" bIns="45720" rtlCol="0" anchor="t">
            <a:normAutofit/>
          </a:bodyPr>
          <a:lstStyle/>
          <a:p>
            <a:pPr algn="l"/>
            <a:r>
              <a:rPr lang="en-US" sz="3200" b="1">
                <a:latin typeface="Calibri"/>
                <a:cs typeface="Calibri"/>
              </a:rPr>
              <a:t>MA019</a:t>
            </a:r>
            <a:endParaRPr lang="en-US">
              <a:cs typeface="Calibri"/>
            </a:endParaRPr>
          </a:p>
          <a:p>
            <a:pPr algn="l"/>
            <a:r>
              <a:rPr lang="en-US" sz="3200" b="1">
                <a:latin typeface="Calibri"/>
                <a:cs typeface="Calibri"/>
              </a:rPr>
              <a:t>HARSORA RUSHIT </a:t>
            </a:r>
            <a:endParaRPr lang="en-US">
              <a:cs typeface="Calibri"/>
            </a:endParaRPr>
          </a:p>
        </p:txBody>
      </p:sp>
      <p:pic>
        <p:nvPicPr>
          <p:cNvPr id="4" name="Picture 3" descr="Computer script on a screen">
            <a:extLst>
              <a:ext uri="{FF2B5EF4-FFF2-40B4-BE49-F238E27FC236}">
                <a16:creationId xmlns:a16="http://schemas.microsoft.com/office/drawing/2014/main" id="{61ECF66A-39C1-DEC2-96C5-5B8C2E4A05BE}"/>
              </a:ext>
            </a:extLst>
          </p:cNvPr>
          <p:cNvPicPr>
            <a:picLocks noChangeAspect="1"/>
          </p:cNvPicPr>
          <p:nvPr/>
        </p:nvPicPr>
        <p:blipFill>
          <a:blip r:embed="rId2"/>
          <a:srcRect r="33397" b="-1"/>
          <a:stretch>
            <a:fillRect/>
          </a:stretch>
        </p:blipFill>
        <p:spPr>
          <a:xfrm>
            <a:off x="5349241" y="10"/>
            <a:ext cx="6842759" cy="6857990"/>
          </a:xfrm>
          <a:prstGeom prst="rect">
            <a:avLst/>
          </a:prstGeom>
        </p:spPr>
      </p:pic>
    </p:spTree>
    <p:extLst>
      <p:ext uri="{BB962C8B-B14F-4D97-AF65-F5344CB8AC3E}">
        <p14:creationId xmlns:p14="http://schemas.microsoft.com/office/powerpoint/2010/main" val="1098572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40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10" presetClass="entr" presetSubtype="0" dur="40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dur="40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p>
        </p:txBody>
      </p:sp>
      <p:sp>
        <p:nvSpPr>
          <p:cNvPr id="2" name="Title 1">
            <a:extLst>
              <a:ext uri="{FF2B5EF4-FFF2-40B4-BE49-F238E27FC236}">
                <a16:creationId xmlns:a16="http://schemas.microsoft.com/office/drawing/2014/main" id="{C04E1B04-A30F-70EE-DA8C-AAEBB0DCD502}"/>
              </a:ext>
            </a:extLst>
          </p:cNvPr>
          <p:cNvSpPr>
            <a:spLocks noGrp="1"/>
          </p:cNvSpPr>
          <p:nvPr>
            <p:ph type="title"/>
          </p:nvPr>
        </p:nvSpPr>
        <p:spPr>
          <a:xfrm>
            <a:off x="762000" y="758951"/>
            <a:ext cx="3880511" cy="1577849"/>
          </a:xfrm>
        </p:spPr>
        <p:txBody>
          <a:bodyPr>
            <a:normAutofit/>
          </a:bodyPr>
          <a:lstStyle/>
          <a:p>
            <a:r>
              <a:rPr lang="en-US" b="1">
                <a:latin typeface="Calibri"/>
                <a:cs typeface="Aharoni"/>
              </a:rPr>
              <a:t>Today's Agenda </a:t>
            </a:r>
          </a:p>
        </p:txBody>
      </p:sp>
      <p:sp>
        <p:nvSpPr>
          <p:cNvPr id="3" name="Content Placeholder 2">
            <a:extLst>
              <a:ext uri="{FF2B5EF4-FFF2-40B4-BE49-F238E27FC236}">
                <a16:creationId xmlns:a16="http://schemas.microsoft.com/office/drawing/2014/main" id="{D0C25A5B-A9F1-0BD4-5963-D6BED5586425}"/>
              </a:ext>
            </a:extLst>
          </p:cNvPr>
          <p:cNvSpPr>
            <a:spLocks noGrp="1"/>
          </p:cNvSpPr>
          <p:nvPr>
            <p:ph idx="1"/>
          </p:nvPr>
        </p:nvSpPr>
        <p:spPr>
          <a:xfrm>
            <a:off x="158151" y="1547794"/>
            <a:ext cx="5174472" cy="5181936"/>
          </a:xfrm>
        </p:spPr>
        <p:txBody>
          <a:bodyPr vert="horz" lIns="91440" tIns="45720" rIns="91440" bIns="45720" rtlCol="0" anchor="t">
            <a:normAutofit/>
          </a:bodyPr>
          <a:lstStyle/>
          <a:p>
            <a:pPr>
              <a:buFont typeface="Wingdings" panose="020b0604020202020204" pitchFamily="34" charset="0"/>
              <a:buChar char="q"/>
            </a:pPr>
            <a:r>
              <a:rPr lang="en-US"/>
              <a:t>Type of Methods</a:t>
            </a:r>
          </a:p>
          <a:p>
            <a:pPr>
              <a:buFont typeface="Wingdings" panose="020b0604020202020204" pitchFamily="34" charset="0"/>
              <a:buChar char="q"/>
            </a:pPr>
            <a:r>
              <a:rPr lang="en-US"/>
              <a:t>Type of Concurrency</a:t>
            </a:r>
          </a:p>
          <a:p>
            <a:pPr>
              <a:buFont typeface="Wingdings" panose="020b0604020202020204" pitchFamily="34" charset="0"/>
              <a:buChar char="q"/>
            </a:pPr>
            <a:r>
              <a:rPr lang="en-US"/>
              <a:t>Types of packages</a:t>
            </a:r>
          </a:p>
          <a:p>
            <a:pPr marL="0" indent="0">
              <a:buNone/>
            </a:pPr>
            <a:endParaRPr lang="en-US"/>
          </a:p>
        </p:txBody>
      </p:sp>
      <p:pic>
        <p:nvPicPr>
          <p:cNvPr id="5" name="Picture 4" descr="Computer script on a screen">
            <a:extLst>
              <a:ext uri="{FF2B5EF4-FFF2-40B4-BE49-F238E27FC236}">
                <a16:creationId xmlns:a16="http://schemas.microsoft.com/office/drawing/2014/main" id="{B5476BAD-52AB-7545-4E53-D014A3E9B928}"/>
              </a:ext>
            </a:extLst>
          </p:cNvPr>
          <p:cNvPicPr>
            <a:picLocks noChangeAspect="1"/>
          </p:cNvPicPr>
          <p:nvPr/>
        </p:nvPicPr>
        <p:blipFill>
          <a:blip r:embed="rId2"/>
          <a:srcRect r="34003" b="-3"/>
          <a:stretch>
            <a:fillRect/>
          </a:stretch>
        </p:blipFill>
        <p:spPr>
          <a:xfrm>
            <a:off x="5401463" y="10"/>
            <a:ext cx="6790537" cy="6857990"/>
          </a:xfrm>
          <a:prstGeom prst="rect">
            <a:avLst/>
          </a:prstGeom>
        </p:spPr>
      </p:pic>
    </p:spTree>
    <p:extLst>
      <p:ext uri="{BB962C8B-B14F-4D97-AF65-F5344CB8AC3E}">
        <p14:creationId xmlns:p14="http://schemas.microsoft.com/office/powerpoint/2010/main" val="152369313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useBgFill="1">
        <p:nvSpPr>
          <p:cNvPr id="25" name="Rectangle 24">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p>
        </p:txBody>
      </p:sp>
      <p:sp>
        <p:nvSpPr>
          <p:cNvPr id="27" name="Rectangle 26">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p>
        </p:txBody>
      </p:sp>
      <p:sp useBgFill="1">
        <p:nvSpPr>
          <p:cNvPr id="29" name="Rectangle 28">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p>
        </p:txBody>
      </p:sp>
      <p:sp>
        <p:nvSpPr>
          <p:cNvPr id="2" name="Title 1">
            <a:extLst>
              <a:ext uri="{FF2B5EF4-FFF2-40B4-BE49-F238E27FC236}">
                <a16:creationId xmlns:a16="http://schemas.microsoft.com/office/drawing/2014/main" id="{9DFA20BF-46A1-F0A7-A958-791E7D698B41}"/>
              </a:ext>
            </a:extLst>
          </p:cNvPr>
          <p:cNvSpPr>
            <a:spLocks noGrp="1"/>
          </p:cNvSpPr>
          <p:nvPr>
            <p:ph type="title"/>
          </p:nvPr>
        </p:nvSpPr>
        <p:spPr>
          <a:xfrm>
            <a:off x="848264" y="-2628"/>
            <a:ext cx="5147094" cy="924218"/>
          </a:xfrm>
        </p:spPr>
        <p:txBody>
          <a:bodyPr anchor="ctr">
            <a:normAutofit/>
          </a:bodyPr>
          <a:lstStyle/>
          <a:p>
            <a:pPr marL="571500" indent="-571500" algn="ctr">
              <a:buFont typeface="Wingdings"/>
              <a:buChar char="q"/>
            </a:pPr>
            <a:r>
              <a:rPr lang="en-US">
                <a:cs typeface="Aharoni"/>
              </a:rPr>
              <a:t>Type Of Interface</a:t>
            </a:r>
            <a:endParaRPr lang="en-US">
              <a:cs typeface="Aharoni"/>
            </a:endParaRPr>
          </a:p>
        </p:txBody>
      </p:sp>
      <p:graphicFrame>
        <p:nvGraphicFramePr>
          <p:cNvPr id="5" name="Content Placeholder 2">
            <a:extLst>
              <a:ext uri="{FF2B5EF4-FFF2-40B4-BE49-F238E27FC236}">
                <a16:creationId xmlns:a16="http://schemas.microsoft.com/office/drawing/2014/main" id="{BF12A050-7905-684B-4DF7-FD24E8016B0A}"/>
              </a:ext>
            </a:extLst>
          </p:cNvPr>
          <p:cNvGraphicFramePr>
            <a:graphicFrameLocks noGrp="1"/>
          </p:cNvGraphicFramePr>
          <p:nvPr>
            <p:ph idx="1"/>
            <p:extLst>
              <p:ext uri="{D42A27DB-BD31-4B8C-83A1-F6EECF244321}">
                <p14:modId xmlns:p14="http://schemas.microsoft.com/office/powerpoint/2010/main" val="2044863325"/>
              </p:ext>
            </p:extLst>
          </p:nvPr>
        </p:nvGraphicFramePr>
        <p:xfrm>
          <a:off x="273170" y="762000"/>
          <a:ext cx="11861320" cy="6038490"/>
        </p:xfrm>
        <a:graphic>
          <a:graphicData uri="http://schemas.openxmlformats.org/drawingml/2006/diagram">
            <dgm:relIds xmlns:dgm="http://schemas.openxmlformats.org/drawingml/2006/diagram" r:dm="rId3" r:lo="rId4" r:qs="rId5" r:cs="rId6"/>
          </a:graphicData>
        </a:graphic>
      </p:graphicFrame>
    </p:spTree>
    <p:extLst>
      <p:ext uri="{BB962C8B-B14F-4D97-AF65-F5344CB8AC3E}">
        <p14:creationId xmlns:p14="http://schemas.microsoft.com/office/powerpoint/2010/main" val="76695001"/>
      </p:ext>
    </p:extLst>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56" name="Freeform: Shape 55">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p>
        </p:txBody>
      </p:sp>
      <p:sp useBgFill="1">
        <p:nvSpPr>
          <p:cNvPr id="58" name="Rectangle 57">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p>
        </p:txBody>
      </p:sp>
      <p:sp>
        <p:nvSpPr>
          <p:cNvPr id="60" name="Rectangle 59">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p>
        </p:txBody>
      </p:sp>
      <p:sp useBgFill="1">
        <p:nvSpPr>
          <p:cNvPr id="62" name="Rectangle 61">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p>
        </p:txBody>
      </p:sp>
      <p:sp>
        <p:nvSpPr>
          <p:cNvPr id="2" name="Title 1">
            <a:extLst>
              <a:ext uri="{FF2B5EF4-FFF2-40B4-BE49-F238E27FC236}">
                <a16:creationId xmlns:a16="http://schemas.microsoft.com/office/drawing/2014/main" id="{DAA93313-95D8-EBD8-A6F8-C49BCE8F025B}"/>
              </a:ext>
            </a:extLst>
          </p:cNvPr>
          <p:cNvSpPr>
            <a:spLocks noGrp="1"/>
          </p:cNvSpPr>
          <p:nvPr>
            <p:ph type="title"/>
          </p:nvPr>
        </p:nvSpPr>
        <p:spPr>
          <a:xfrm>
            <a:off x="115018" y="26126"/>
            <a:ext cx="4140680" cy="737313"/>
          </a:xfrm>
        </p:spPr>
        <p:txBody>
          <a:bodyPr vert="horz" lIns="91440" tIns="45720" rIns="91440" bIns="45720" rtlCol="0" anchor="ctr">
            <a:noAutofit/>
          </a:bodyPr>
          <a:lstStyle/>
          <a:p>
            <a:pPr algn="ctr"/>
            <a:r>
              <a:rPr lang="en-US" sz="4800" b="1" kern="1200" spc="-50" baseline="0">
                <a:solidFill>
                  <a:srgbClr val="374151"/>
                </a:solidFill>
                <a:highlight>
                  <a:srgbClr val="F7F7F8"/>
                </a:highlight>
                <a:latin typeface="Calibri"/>
                <a:cs typeface="Calibri"/>
              </a:rPr>
              <a:t>Trait </a:t>
            </a:r>
            <a:r>
              <a:rPr lang="en-US" sz="4800" b="1">
                <a:solidFill>
                  <a:srgbClr val="374151"/>
                </a:solidFill>
                <a:highlight>
                  <a:srgbClr val="F7F7F8"/>
                </a:highlight>
                <a:latin typeface="Calibri"/>
                <a:cs typeface="Calibri"/>
              </a:rPr>
              <a:t>Interface</a:t>
            </a:r>
            <a:endParaRPr lang="en-US" sz="4800" b="1">
              <a:latin typeface="Calibri"/>
              <a:cs typeface="Calibri"/>
            </a:endParaRPr>
          </a:p>
        </p:txBody>
      </p:sp>
      <p:sp>
        <p:nvSpPr>
          <p:cNvPr id="4" name="Content Placeholder 3">
            <a:extLst>
              <a:ext uri="{FF2B5EF4-FFF2-40B4-BE49-F238E27FC236}">
                <a16:creationId xmlns:a16="http://schemas.microsoft.com/office/drawing/2014/main" id="{F2695D2A-2E40-E49F-5742-1CAE17201DBE}"/>
              </a:ext>
            </a:extLst>
          </p:cNvPr>
          <p:cNvSpPr>
            <a:spLocks noGrp="1"/>
          </p:cNvSpPr>
          <p:nvPr>
            <p:ph sz="half" idx="2"/>
          </p:nvPr>
        </p:nvSpPr>
        <p:spPr>
          <a:xfrm>
            <a:off x="4452223" y="677380"/>
            <a:ext cx="7254102" cy="6009832"/>
          </a:xfrm>
        </p:spPr>
        <p:txBody>
          <a:bodyPr vert="horz" lIns="91440" tIns="45720" rIns="91440" bIns="45720" rtlCol="0" anchor="t">
            <a:noAutofit/>
          </a:bodyPr>
          <a:lstStyle/>
          <a:p>
            <a:pPr marL="222885" indent="-222885" defTabSz="557784">
              <a:spcBef>
                <a:spcPts val="549"/>
              </a:spcBef>
              <a:buFont typeface="Wingdings" panose="020b0604020202020204" pitchFamily="34" charset="0"/>
              <a:buChar char="Ø"/>
            </a:pPr>
            <a:r>
              <a:rPr lang="en-US" sz="2200">
                <a:solidFill>
                  <a:srgbClr val="374151"/>
                </a:solidFill>
                <a:highlight>
                  <a:srgbClr val="F7F7F8"/>
                </a:highlight>
                <a:latin typeface="Calibri"/>
                <a:ea typeface="+mn-lt"/>
                <a:cs typeface="+mn-lt"/>
              </a:rPr>
              <a:t>Defined</a:t>
            </a:r>
            <a:r>
              <a:rPr lang="en-US" sz="2200" kern="1200">
                <a:solidFill>
                  <a:srgbClr val="374151"/>
                </a:solidFill>
                <a:highlight>
                  <a:srgbClr val="F7F7F8"/>
                </a:highlight>
                <a:latin typeface="Calibri"/>
                <a:ea typeface="+mn-lt"/>
                <a:cs typeface="+mn-lt"/>
              </a:rPr>
              <a:t> Within A Trait And Can Be Implemented By Any Type That Implements The Trait. They Are Similar To Instance Methods But Are Not Defined On A Specific Struct Or Enum.</a:t>
            </a:r>
          </a:p>
          <a:p>
            <a:pPr marL="222885" indent="-222885" defTabSz="557784">
              <a:spcBef>
                <a:spcPts val="549"/>
              </a:spcBef>
              <a:buFont typeface="Wingdings" panose="020b0604020202020204" pitchFamily="34" charset="0"/>
              <a:buChar char="Ø"/>
            </a:pPr>
            <a:r>
              <a:rPr lang="en-US" sz="2200" kern="1200">
                <a:solidFill>
                  <a:srgbClr val="374151"/>
                </a:solidFill>
                <a:highlight>
                  <a:srgbClr val="F7F7F8"/>
                </a:highlight>
                <a:latin typeface="Calibri"/>
                <a:ea typeface="+mn-lt"/>
                <a:cs typeface="+mn-lt"/>
              </a:rPr>
              <a:t>The </a:t>
            </a:r>
            <a:r>
              <a:rPr lang="en-US" sz="2200" kern="1200">
                <a:highlight>
                  <a:srgbClr val="F7F7F8"/>
                </a:highlight>
                <a:latin typeface="Calibri"/>
                <a:ea typeface="+mn-lt"/>
                <a:cs typeface="+mn-lt"/>
              </a:rPr>
              <a:t>Greet</a:t>
            </a:r>
            <a:r>
              <a:rPr lang="en-US" sz="2200" kern="1200">
                <a:solidFill>
                  <a:srgbClr val="374151"/>
                </a:solidFill>
                <a:highlight>
                  <a:srgbClr val="F7F7F8"/>
                </a:highlight>
                <a:latin typeface="Calibri"/>
                <a:ea typeface="+mn-lt"/>
                <a:cs typeface="+mn-lt"/>
              </a:rPr>
              <a:t> Method Takes A Reference To </a:t>
            </a:r>
            <a:r>
              <a:rPr lang="en-US" sz="2200" kern="1200">
                <a:highlight>
                  <a:srgbClr val="F7F7F8"/>
                </a:highlight>
                <a:latin typeface="Calibri"/>
                <a:ea typeface="+mn-lt"/>
                <a:cs typeface="+mn-lt"/>
              </a:rPr>
              <a:t>Self</a:t>
            </a:r>
            <a:r>
              <a:rPr lang="en-US" sz="2200" kern="1200">
                <a:solidFill>
                  <a:srgbClr val="374151"/>
                </a:solidFill>
                <a:highlight>
                  <a:srgbClr val="F7F7F8"/>
                </a:highlight>
                <a:latin typeface="Calibri"/>
                <a:ea typeface="+mn-lt"/>
                <a:cs typeface="+mn-lt"/>
              </a:rPr>
              <a:t> As </a:t>
            </a:r>
            <a:r>
              <a:rPr lang="en-US" sz="2200">
                <a:solidFill>
                  <a:srgbClr val="374151"/>
                </a:solidFill>
                <a:highlight>
                  <a:srgbClr val="F7F7F8"/>
                </a:highlight>
                <a:latin typeface="Calibri"/>
                <a:ea typeface="+mn-lt"/>
                <a:cs typeface="+mn-lt"/>
              </a:rPr>
              <a:t>An Argument</a:t>
            </a:r>
            <a:r>
              <a:rPr lang="en-US" sz="2200" kern="1200">
                <a:solidFill>
                  <a:srgbClr val="374151"/>
                </a:solidFill>
                <a:highlight>
                  <a:srgbClr val="F7F7F8"/>
                </a:highlight>
                <a:latin typeface="Calibri"/>
                <a:ea typeface="+mn-lt"/>
                <a:cs typeface="+mn-lt"/>
              </a:rPr>
              <a:t> And Returns Nothing.</a:t>
            </a:r>
          </a:p>
          <a:p>
            <a:pPr marL="222885" indent="-222885" defTabSz="557784">
              <a:spcBef>
                <a:spcPts val="549"/>
              </a:spcBef>
              <a:buFont typeface="Wingdings" panose="020b0604020202020204" pitchFamily="34" charset="0"/>
              <a:buChar char="Ø"/>
            </a:pPr>
            <a:r>
              <a:rPr lang="en-US" sz="2200" kern="1200">
                <a:highlight>
                  <a:srgbClr val="F7F7F8"/>
                </a:highlight>
                <a:latin typeface="Calibri"/>
                <a:ea typeface="+mn-lt"/>
                <a:cs typeface="+mn-lt"/>
              </a:rPr>
              <a:t>Person</a:t>
            </a:r>
            <a:r>
              <a:rPr lang="en-US" sz="2200" kern="1200">
                <a:solidFill>
                  <a:srgbClr val="374151"/>
                </a:solidFill>
                <a:highlight>
                  <a:srgbClr val="F7F7F8"/>
                </a:highlight>
                <a:latin typeface="Calibri"/>
                <a:ea typeface="+mn-lt"/>
                <a:cs typeface="+mn-lt"/>
              </a:rPr>
              <a:t> Struct With A Single Field </a:t>
            </a:r>
            <a:r>
              <a:rPr lang="en-US" sz="2200" kern="1200">
                <a:highlight>
                  <a:srgbClr val="F7F7F8"/>
                </a:highlight>
                <a:latin typeface="Calibri"/>
                <a:ea typeface="+mn-lt"/>
                <a:cs typeface="+mn-lt"/>
              </a:rPr>
              <a:t>Name</a:t>
            </a:r>
            <a:r>
              <a:rPr lang="en-US" sz="2200" kern="1200">
                <a:solidFill>
                  <a:srgbClr val="374151"/>
                </a:solidFill>
                <a:highlight>
                  <a:srgbClr val="F7F7F8"/>
                </a:highlight>
                <a:latin typeface="Calibri"/>
                <a:ea typeface="+mn-lt"/>
                <a:cs typeface="+mn-lt"/>
              </a:rPr>
              <a:t> Of Type </a:t>
            </a:r>
            <a:r>
              <a:rPr lang="en-US" sz="2200" kern="1200">
                <a:highlight>
                  <a:srgbClr val="F7F7F8"/>
                </a:highlight>
                <a:latin typeface="Calibri"/>
                <a:ea typeface="+mn-lt"/>
                <a:cs typeface="+mn-lt"/>
              </a:rPr>
              <a:t>String</a:t>
            </a:r>
          </a:p>
          <a:p>
            <a:pPr marL="222885" indent="-222885" defTabSz="557784">
              <a:spcBef>
                <a:spcPts val="549"/>
              </a:spcBef>
              <a:buFont typeface="Wingdings" panose="020b0604020202020204" pitchFamily="34" charset="0"/>
              <a:buChar char="Ø"/>
            </a:pPr>
            <a:r>
              <a:rPr lang="en-US" sz="2200" kern="1200">
                <a:solidFill>
                  <a:srgbClr val="374151"/>
                </a:solidFill>
                <a:highlight>
                  <a:srgbClr val="F7F7F8"/>
                </a:highlight>
                <a:latin typeface="Calibri"/>
                <a:ea typeface="+mn-lt"/>
                <a:cs typeface="+mn-lt"/>
              </a:rPr>
              <a:t>The </a:t>
            </a:r>
            <a:r>
              <a:rPr lang="en-US" sz="2200" kern="1200">
                <a:highlight>
                  <a:srgbClr val="F7F7F8"/>
                </a:highlight>
                <a:latin typeface="Calibri"/>
                <a:ea typeface="+mn-lt"/>
                <a:cs typeface="+mn-lt"/>
              </a:rPr>
              <a:t>Person</a:t>
            </a:r>
            <a:r>
              <a:rPr lang="en-US" sz="2200" kern="1200">
                <a:solidFill>
                  <a:srgbClr val="374151"/>
                </a:solidFill>
                <a:highlight>
                  <a:srgbClr val="F7F7F8"/>
                </a:highlight>
                <a:latin typeface="Calibri"/>
                <a:ea typeface="+mn-lt"/>
                <a:cs typeface="+mn-lt"/>
              </a:rPr>
              <a:t> Struct. It Provides A Method Implementation For The </a:t>
            </a:r>
            <a:r>
              <a:rPr lang="en-US" sz="2200" kern="1200">
                <a:highlight>
                  <a:srgbClr val="F7F7F8"/>
                </a:highlight>
                <a:latin typeface="Calibri"/>
                <a:ea typeface="+mn-lt"/>
                <a:cs typeface="+mn-lt"/>
              </a:rPr>
              <a:t>Greet</a:t>
            </a:r>
            <a:r>
              <a:rPr lang="en-US" sz="2200" kern="1200">
                <a:solidFill>
                  <a:srgbClr val="374151"/>
                </a:solidFill>
                <a:highlight>
                  <a:srgbClr val="F7F7F8"/>
                </a:highlight>
                <a:latin typeface="Calibri"/>
                <a:ea typeface="+mn-lt"/>
                <a:cs typeface="+mn-lt"/>
              </a:rPr>
              <a:t> Method That Simply Prints A Greeting Message Using The </a:t>
            </a:r>
            <a:r>
              <a:rPr lang="en-US" sz="2200" kern="1200">
                <a:highlight>
                  <a:srgbClr val="F7F7F8"/>
                </a:highlight>
                <a:latin typeface="Calibri"/>
                <a:ea typeface="+mn-lt"/>
                <a:cs typeface="+mn-lt"/>
              </a:rPr>
              <a:t>Name</a:t>
            </a:r>
            <a:r>
              <a:rPr lang="en-US" sz="2200" kern="1200">
                <a:solidFill>
                  <a:srgbClr val="374151"/>
                </a:solidFill>
                <a:highlight>
                  <a:srgbClr val="F7F7F8"/>
                </a:highlight>
                <a:latin typeface="Calibri"/>
                <a:ea typeface="+mn-lt"/>
                <a:cs typeface="+mn-lt"/>
              </a:rPr>
              <a:t> Field Of The </a:t>
            </a:r>
            <a:r>
              <a:rPr lang="en-US" sz="2200" kern="1200">
                <a:highlight>
                  <a:srgbClr val="F7F7F8"/>
                </a:highlight>
                <a:latin typeface="Calibri"/>
                <a:ea typeface="+mn-lt"/>
                <a:cs typeface="+mn-lt"/>
              </a:rPr>
              <a:t>Person</a:t>
            </a:r>
            <a:r>
              <a:rPr lang="en-US" sz="2200" kern="1200">
                <a:solidFill>
                  <a:srgbClr val="374151"/>
                </a:solidFill>
                <a:highlight>
                  <a:srgbClr val="F7F7F8"/>
                </a:highlight>
                <a:latin typeface="Calibri"/>
                <a:ea typeface="+mn-lt"/>
                <a:cs typeface="+mn-lt"/>
              </a:rPr>
              <a:t> Struct.</a:t>
            </a:r>
          </a:p>
          <a:p>
            <a:pPr marL="222885" indent="-222885" defTabSz="557784">
              <a:spcBef>
                <a:spcPts val="549"/>
              </a:spcBef>
              <a:buFont typeface="Wingdings" panose="020b0604020202020204" pitchFamily="34" charset="0"/>
              <a:buChar char="Ø"/>
            </a:pPr>
            <a:r>
              <a:rPr lang="en-US" sz="2200" kern="1200">
                <a:highlight>
                  <a:srgbClr val="F7F7F8"/>
                </a:highlight>
                <a:latin typeface="Calibri"/>
                <a:ea typeface="+mn-lt"/>
                <a:cs typeface="+mn-lt"/>
              </a:rPr>
              <a:t>Person</a:t>
            </a:r>
            <a:r>
              <a:rPr lang="en-US" sz="2200" kern="1200">
                <a:solidFill>
                  <a:srgbClr val="374151"/>
                </a:solidFill>
                <a:highlight>
                  <a:srgbClr val="F7F7F8"/>
                </a:highlight>
                <a:latin typeface="Calibri"/>
                <a:ea typeface="+mn-lt"/>
                <a:cs typeface="+mn-lt"/>
              </a:rPr>
              <a:t> Instance With The </a:t>
            </a:r>
            <a:r>
              <a:rPr lang="en-US" sz="2200" kern="1200">
                <a:highlight>
                  <a:srgbClr val="F7F7F8"/>
                </a:highlight>
                <a:latin typeface="Calibri"/>
                <a:ea typeface="+mn-lt"/>
                <a:cs typeface="+mn-lt"/>
              </a:rPr>
              <a:t>Name</a:t>
            </a:r>
            <a:r>
              <a:rPr lang="en-US" sz="2200" kern="1200">
                <a:solidFill>
                  <a:srgbClr val="374151"/>
                </a:solidFill>
                <a:highlight>
                  <a:srgbClr val="F7F7F8"/>
                </a:highlight>
                <a:latin typeface="Calibri"/>
                <a:ea typeface="+mn-lt"/>
                <a:cs typeface="+mn-lt"/>
              </a:rPr>
              <a:t> Field Set To </a:t>
            </a:r>
            <a:r>
              <a:rPr lang="en-US" sz="2200" kern="1200">
                <a:highlight>
                  <a:srgbClr val="F7F7F8"/>
                </a:highlight>
                <a:latin typeface="Calibri"/>
                <a:ea typeface="+mn-lt"/>
                <a:cs typeface="+mn-lt"/>
              </a:rPr>
              <a:t>"Alice"</a:t>
            </a:r>
            <a:r>
              <a:rPr lang="en-US" sz="2200" kern="1200">
                <a:solidFill>
                  <a:srgbClr val="374151"/>
                </a:solidFill>
                <a:highlight>
                  <a:srgbClr val="F7F7F8"/>
                </a:highlight>
                <a:latin typeface="Calibri"/>
                <a:ea typeface="+mn-lt"/>
                <a:cs typeface="+mn-lt"/>
              </a:rPr>
              <a:t>, And Then Calls The </a:t>
            </a:r>
            <a:r>
              <a:rPr lang="en-US" sz="2200" kern="1200">
                <a:highlight>
                  <a:srgbClr val="F7F7F8"/>
                </a:highlight>
                <a:latin typeface="Calibri"/>
                <a:ea typeface="+mn-lt"/>
                <a:cs typeface="+mn-lt"/>
              </a:rPr>
              <a:t>Greet</a:t>
            </a:r>
            <a:r>
              <a:rPr lang="en-US" sz="2200" kern="1200">
                <a:solidFill>
                  <a:srgbClr val="374151"/>
                </a:solidFill>
                <a:highlight>
                  <a:srgbClr val="F7F7F8"/>
                </a:highlight>
                <a:latin typeface="Calibri"/>
                <a:ea typeface="+mn-lt"/>
                <a:cs typeface="+mn-lt"/>
              </a:rPr>
              <a:t> Method On That Instance, Which Prints The Greeting Message To The Console.</a:t>
            </a:r>
            <a:endParaRPr lang="en-US" sz="2200">
              <a:solidFill>
                <a:srgbClr val="374151"/>
              </a:solidFill>
              <a:highlight>
                <a:srgbClr val="F7F7F8"/>
              </a:highlight>
              <a:latin typeface="Calibri"/>
              <a:ea typeface="+mn-lt"/>
              <a:cs typeface="+mn-lt"/>
            </a:endParaRPr>
          </a:p>
        </p:txBody>
      </p:sp>
      <p:sp>
        <p:nvSpPr>
          <p:cNvPr id="51" name="Content Placeholder 50">
            <a:extLst>
              <a:ext uri="{FF2B5EF4-FFF2-40B4-BE49-F238E27FC236}">
                <a16:creationId xmlns:a16="http://schemas.microsoft.com/office/drawing/2014/main" id="{16EEF0B7-B033-0294-3C37-09297FECF2F5}"/>
              </a:ext>
            </a:extLst>
          </p:cNvPr>
          <p:cNvSpPr>
            <a:spLocks noGrp="1"/>
          </p:cNvSpPr>
          <p:nvPr>
            <p:ph sz="half" idx="1"/>
          </p:nvPr>
        </p:nvSpPr>
        <p:spPr>
          <a:xfrm>
            <a:off x="816354" y="848265"/>
            <a:ext cx="3900225" cy="5247735"/>
          </a:xfrm>
        </p:spPr>
        <p:txBody>
          <a:bodyPr vert="horz" lIns="91440" tIns="45720" rIns="91440" bIns="45720" rtlCol="0" anchor="t">
            <a:noAutofit/>
          </a:bodyPr>
          <a:lstStyle/>
          <a:p>
            <a:pPr marL="222885" indent="-222885" defTabSz="557784">
              <a:spcBef>
                <a:spcPts val="549"/>
              </a:spcBef>
              <a:buNone/>
            </a:pPr>
            <a:r>
              <a:rPr lang="en-US" sz="2400" kern="1200">
                <a:latin typeface="Calibri"/>
                <a:ea typeface="+mn-lt"/>
                <a:cs typeface="+mn-lt"/>
              </a:rPr>
              <a:t>trait Greeting {</a:t>
            </a:r>
          </a:p>
          <a:p>
            <a:pPr marL="222885" indent="-222885" defTabSz="557784">
              <a:spcBef>
                <a:spcPts val="549"/>
              </a:spcBef>
              <a:buNone/>
            </a:pPr>
            <a:r>
              <a:rPr lang="en-US" sz="2400" kern="1200" err="1">
                <a:latin typeface="Calibri"/>
                <a:ea typeface="+mn-lt"/>
                <a:cs typeface="+mn-lt"/>
              </a:rPr>
              <a:t>fn greet(&amp;self);  }</a:t>
            </a:r>
          </a:p>
          <a:p>
            <a:pPr marL="222885" indent="-222885" defTabSz="557784">
              <a:spcBef>
                <a:spcPts val="549"/>
              </a:spcBef>
              <a:buNone/>
            </a:pPr>
            <a:r>
              <a:rPr lang="en-US" sz="2400" kern="1200">
                <a:latin typeface="Calibri"/>
                <a:ea typeface="+mn-lt"/>
                <a:cs typeface="+mn-lt"/>
              </a:rPr>
              <a:t>struct Person {</a:t>
            </a:r>
          </a:p>
          <a:p>
            <a:pPr marL="222885" indent="-222885" defTabSz="557784">
              <a:spcBef>
                <a:spcPts val="549"/>
              </a:spcBef>
              <a:buNone/>
            </a:pPr>
            <a:r>
              <a:rPr lang="en-US" sz="2400" kern="1200">
                <a:latin typeface="Calibri"/>
                <a:ea typeface="+mn-lt"/>
                <a:cs typeface="+mn-lt"/>
              </a:rPr>
              <a:t>  name: String,  }</a:t>
            </a:r>
          </a:p>
          <a:p>
            <a:pPr marL="222885" indent="-222885" defTabSz="557784">
              <a:spcBef>
                <a:spcPts val="549"/>
              </a:spcBef>
              <a:buNone/>
            </a:pPr>
            <a:r>
              <a:rPr lang="en-US" sz="2400" kern="1200" err="1">
                <a:latin typeface="Calibri"/>
                <a:ea typeface="+mn-lt"/>
                <a:cs typeface="+mn-lt"/>
              </a:rPr>
              <a:t>impl Greeting for Person {</a:t>
            </a:r>
          </a:p>
          <a:p>
            <a:pPr marL="222885" indent="-222885" defTabSz="557784">
              <a:spcBef>
                <a:spcPts val="549"/>
              </a:spcBef>
              <a:buNone/>
            </a:pPr>
            <a:r>
              <a:rPr lang="en-US" sz="2400" kern="1200" err="1">
                <a:latin typeface="Calibri"/>
                <a:ea typeface="+mn-lt"/>
                <a:cs typeface="+mn-lt"/>
              </a:rPr>
              <a:t>fn greet(&amp;self) {</a:t>
            </a:r>
          </a:p>
          <a:p>
            <a:pPr marL="222885" indent="-222885" defTabSz="557784">
              <a:spcBef>
                <a:spcPts val="549"/>
              </a:spcBef>
              <a:buNone/>
            </a:pPr>
            <a:r>
              <a:rPr lang="en-US" sz="2400" kern="1200">
                <a:latin typeface="Calibri"/>
                <a:ea typeface="+mn-lt"/>
                <a:cs typeface="+mn-lt"/>
              </a:rPr>
              <a:t> println!("Hello, my name is {}!",self.name); }  }</a:t>
            </a:r>
          </a:p>
          <a:p>
            <a:pPr marL="222885" indent="-222885" defTabSz="557784">
              <a:spcBef>
                <a:spcPts val="549"/>
              </a:spcBef>
              <a:buNone/>
            </a:pPr>
            <a:r>
              <a:rPr lang="en-US" sz="2400" kern="1200" err="1">
                <a:latin typeface="Calibri"/>
                <a:ea typeface="+mn-lt"/>
                <a:cs typeface="+mn-lt"/>
              </a:rPr>
              <a:t>fn main() {</a:t>
            </a:r>
          </a:p>
          <a:p>
            <a:pPr marL="222885" indent="-222885" defTabSz="557784">
              <a:spcBef>
                <a:spcPts val="549"/>
              </a:spcBef>
              <a:buNone/>
            </a:pPr>
            <a:r>
              <a:rPr lang="en-US" sz="2400" kern="1200">
                <a:latin typeface="Calibri"/>
                <a:ea typeface="+mn-lt"/>
                <a:cs typeface="+mn-lt"/>
              </a:rPr>
              <a:t>let person = Person { name: String::from("Harsora") };</a:t>
            </a:r>
          </a:p>
          <a:p>
            <a:pPr marL="222885" indent="-222885" defTabSz="557784">
              <a:spcBef>
                <a:spcPts val="549"/>
              </a:spcBef>
              <a:buNone/>
            </a:pPr>
            <a:r>
              <a:rPr lang="en-US" sz="2400" kern="1200">
                <a:latin typeface="Calibri"/>
                <a:ea typeface="+mn-lt"/>
                <a:cs typeface="+mn-lt"/>
              </a:rPr>
              <a:t>    person.greet();  }</a:t>
            </a:r>
          </a:p>
          <a:p>
            <a:pPr>
              <a:buNone/>
            </a:pPr>
            <a:endParaRPr lang="en-US" sz="2400">
              <a:latin typeface="Calibri"/>
              <a:cs typeface="Calibri"/>
            </a:endParaRPr>
          </a:p>
        </p:txBody>
      </p:sp>
    </p:spTree>
    <p:extLst>
      <p:ext uri="{BB962C8B-B14F-4D97-AF65-F5344CB8AC3E}">
        <p14:creationId xmlns:p14="http://schemas.microsoft.com/office/powerpoint/2010/main" val="311010305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6"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p>
        </p:txBody>
      </p:sp>
      <p:sp useBgFill="1">
        <p:nvSpPr>
          <p:cNvPr id="7" name="Rectangle 1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p>
        </p:txBody>
      </p:sp>
      <p:sp>
        <p:nvSpPr>
          <p:cNvPr id="2" name="Title 1">
            <a:extLst>
              <a:ext uri="{FF2B5EF4-FFF2-40B4-BE49-F238E27FC236}">
                <a16:creationId xmlns:a16="http://schemas.microsoft.com/office/drawing/2014/main" id="{E460DD2B-5697-82B0-0B40-7791C1EAF217}"/>
              </a:ext>
            </a:extLst>
          </p:cNvPr>
          <p:cNvSpPr>
            <a:spLocks noGrp="1"/>
          </p:cNvSpPr>
          <p:nvPr>
            <p:ph type="title"/>
          </p:nvPr>
        </p:nvSpPr>
        <p:spPr>
          <a:xfrm>
            <a:off x="3810000" y="-111481"/>
            <a:ext cx="3779599" cy="1052598"/>
          </a:xfrm>
        </p:spPr>
        <p:txBody>
          <a:bodyPr vert="horz" lIns="91440" tIns="45720" rIns="91440" bIns="45720" rtlCol="0" anchor="ctr">
            <a:normAutofit fontScale="90000"/>
          </a:bodyPr>
          <a:lstStyle/>
          <a:p>
            <a:pPr marL="685800" indent="-685800">
              <a:buFont typeface="Wingdings"/>
              <a:buChar char="q"/>
            </a:pPr>
            <a:r>
              <a:rPr lang="en-US" b="1" kern="1200" spc="-50" baseline="0">
                <a:latin typeface="+mj-lt"/>
                <a:ea typeface="+mj-ea"/>
                <a:cs typeface="+mj-cs"/>
              </a:rPr>
              <a:t>Concurrency</a:t>
            </a:r>
            <a:endParaRPr lang="en-US">
              <a:ea typeface="+mj-ea"/>
              <a:cs typeface="+mj-cs"/>
            </a:endParaRPr>
          </a:p>
        </p:txBody>
      </p:sp>
      <p:graphicFrame>
        <p:nvGraphicFramePr>
          <p:cNvPr id="8" name="Content Placeholder 2">
            <a:extLst>
              <a:ext uri="{FF2B5EF4-FFF2-40B4-BE49-F238E27FC236}">
                <a16:creationId xmlns:a16="http://schemas.microsoft.com/office/drawing/2014/main" id="{B8F6A145-4A3B-CED7-3FBC-FF2C78B780A0}"/>
              </a:ext>
            </a:extLst>
          </p:cNvPr>
          <p:cNvGraphicFramePr>
            <a:graphicFrameLocks noGrp="1"/>
          </p:cNvGraphicFramePr>
          <p:nvPr>
            <p:ph sz="half" idx="1"/>
            <p:extLst>
              <p:ext uri="{D42A27DB-BD31-4B8C-83A1-F6EECF244321}">
                <p14:modId xmlns:p14="http://schemas.microsoft.com/office/powerpoint/2010/main" val="1291903927"/>
              </p:ext>
            </p:extLst>
          </p:nvPr>
        </p:nvGraphicFramePr>
        <p:xfrm>
          <a:off x="226073" y="1046498"/>
          <a:ext cx="11903640" cy="5337050"/>
        </p:xfrm>
        <a:graphic>
          <a:graphicData uri="http://schemas.openxmlformats.org/drawingml/2006/diagram">
            <dgm:relIds xmlns:dgm="http://schemas.openxmlformats.org/drawingml/2006/diagram" r:dm="rId3" r:lo="rId4" r:qs="rId5" r:cs="rId6"/>
          </a:graphicData>
        </a:graphic>
      </p:graphicFrame>
    </p:spTree>
    <p:extLst>
      <p:ext uri="{BB962C8B-B14F-4D97-AF65-F5344CB8AC3E}">
        <p14:creationId xmlns:p14="http://schemas.microsoft.com/office/powerpoint/2010/main" val="2922272595"/>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b="1" smtClean="0">
                <a:latin typeface="+mn-lt"/>
              </a:rPr>
              <a:t>Features of Rust</a:t>
            </a:r>
            <a:endParaRPr lang="en-US" b="1">
              <a:latin typeface="+mn-lt"/>
            </a:endParaRPr>
          </a:p>
        </p:txBody>
      </p:sp>
      <p:sp>
        <p:nvSpPr>
          <p:cNvPr id="3" name="Content Placeholder 2"/>
          <p:cNvSpPr>
            <a:spLocks noGrp="1"/>
          </p:cNvSpPr>
          <p:nvPr>
            <p:ph idx="1"/>
          </p:nvPr>
        </p:nvSpPr>
        <p:spPr/>
        <p:txBody>
          <a:bodyPr>
            <a:normAutofit lnSpcReduction="10000"/>
          </a:bodyPr>
          <a:lstStyle/>
          <a:p>
            <a:r>
              <a:rPr lang="en-US" smtClean="0"/>
              <a:t>Zero cost abstraction</a:t>
            </a:r>
          </a:p>
          <a:p>
            <a:r>
              <a:rPr lang="en-US" smtClean="0"/>
              <a:t>Error messages</a:t>
            </a:r>
          </a:p>
          <a:p>
            <a:r>
              <a:rPr lang="en-US" smtClean="0"/>
              <a:t>Move semantics</a:t>
            </a:r>
          </a:p>
          <a:p>
            <a:r>
              <a:rPr lang="en-US" smtClean="0"/>
              <a:t>Threads without data races</a:t>
            </a:r>
          </a:p>
          <a:p>
            <a:r>
              <a:rPr lang="en-US" smtClean="0"/>
              <a:t>Pattern matching</a:t>
            </a:r>
          </a:p>
          <a:p>
            <a:r>
              <a:rPr lang="en-US" smtClean="0"/>
              <a:t>Guaranteed memory safety</a:t>
            </a:r>
          </a:p>
          <a:p>
            <a:r>
              <a:rPr lang="en-US" smtClean="0"/>
              <a:t>Efficient C bindings</a:t>
            </a:r>
          </a:p>
          <a:p>
            <a:r>
              <a:rPr lang="en-US" smtClean="0"/>
              <a:t>Safe memory space allocation</a:t>
            </a:r>
          </a:p>
          <a:p>
            <a:r>
              <a:rPr lang="en-US" smtClean="0"/>
              <a:t>Minimal time</a:t>
            </a:r>
          </a:p>
          <a:p>
            <a:endParaRPr lang="en-US"/>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p>
        </p:txBody>
      </p:sp>
      <p:sp>
        <p:nvSpPr>
          <p:cNvPr id="13" name="Rectangle 12">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venir Next LT Pro"/>
                <a:ea typeface="+mn-ea"/>
                <a:cs typeface="+mn-cs"/>
              </a:defRPr>
            </a:lvl1pPr>
            <a:lvl2pPr marL="457200" algn="l" defTabSz="914400" rtl="0" eaLnBrk="1" latinLnBrk="0" hangingPunct="1">
              <a:defRPr sz="1800" kern="1200">
                <a:solidFill>
                  <a:srgbClr val="FFFFFF"/>
                </a:solidFill>
                <a:latin typeface="Avenir Next LT Pro"/>
                <a:ea typeface="+mn-ea"/>
                <a:cs typeface="+mn-cs"/>
              </a:defRPr>
            </a:lvl2pPr>
            <a:lvl3pPr marL="914400" algn="l" defTabSz="914400" rtl="0" eaLnBrk="1" latinLnBrk="0" hangingPunct="1">
              <a:defRPr sz="1800" kern="1200">
                <a:solidFill>
                  <a:srgbClr val="FFFFFF"/>
                </a:solidFill>
                <a:latin typeface="Avenir Next LT Pro"/>
                <a:ea typeface="+mn-ea"/>
                <a:cs typeface="+mn-cs"/>
              </a:defRPr>
            </a:lvl3pPr>
            <a:lvl4pPr marL="1371600" algn="l" defTabSz="914400" rtl="0" eaLnBrk="1" latinLnBrk="0" hangingPunct="1">
              <a:defRPr sz="1800" kern="1200">
                <a:solidFill>
                  <a:srgbClr val="FFFFFF"/>
                </a:solidFill>
                <a:latin typeface="Avenir Next LT Pro"/>
                <a:ea typeface="+mn-ea"/>
                <a:cs typeface="+mn-cs"/>
              </a:defRPr>
            </a:lvl4pPr>
            <a:lvl5pPr marL="1828800" algn="l" defTabSz="914400" rtl="0" eaLnBrk="1" latinLnBrk="0" hangingPunct="1">
              <a:defRPr sz="1800" kern="1200">
                <a:solidFill>
                  <a:srgbClr val="FFFFFF"/>
                </a:solidFill>
                <a:latin typeface="Avenir Next LT Pro"/>
                <a:ea typeface="+mn-ea"/>
                <a:cs typeface="+mn-cs"/>
              </a:defRPr>
            </a:lvl5pPr>
            <a:lvl6pPr marL="2286000" algn="l" defTabSz="914400" rtl="0" eaLnBrk="1" latinLnBrk="0" hangingPunct="1">
              <a:defRPr sz="1800" kern="1200">
                <a:solidFill>
                  <a:srgbClr val="FFFFFF"/>
                </a:solidFill>
                <a:latin typeface="Avenir Next LT Pro"/>
                <a:ea typeface="+mn-ea"/>
                <a:cs typeface="+mn-cs"/>
              </a:defRPr>
            </a:lvl6pPr>
            <a:lvl7pPr marL="2743200" algn="l" defTabSz="914400" rtl="0" eaLnBrk="1" latinLnBrk="0" hangingPunct="1">
              <a:defRPr sz="1800" kern="1200">
                <a:solidFill>
                  <a:srgbClr val="FFFFFF"/>
                </a:solidFill>
                <a:latin typeface="Avenir Next LT Pro"/>
                <a:ea typeface="+mn-ea"/>
                <a:cs typeface="+mn-cs"/>
              </a:defRPr>
            </a:lvl7pPr>
            <a:lvl8pPr marL="3200400" algn="l" defTabSz="914400" rtl="0" eaLnBrk="1" latinLnBrk="0" hangingPunct="1">
              <a:defRPr sz="1800" kern="1200">
                <a:solidFill>
                  <a:srgbClr val="FFFFFF"/>
                </a:solidFill>
                <a:latin typeface="Avenir Next LT Pro"/>
                <a:ea typeface="+mn-ea"/>
                <a:cs typeface="+mn-cs"/>
              </a:defRPr>
            </a:lvl8pPr>
            <a:lvl9pPr marL="3657600" algn="l" defTabSz="914400" rtl="0" eaLnBrk="1" latinLnBrk="0" hangingPunct="1">
              <a:defRPr sz="1800" kern="1200">
                <a:solidFill>
                  <a:srgbClr val="FFFFFF"/>
                </a:solidFill>
                <a:latin typeface="Avenir Next LT Pro"/>
                <a:ea typeface="+mn-ea"/>
                <a:cs typeface="+mn-cs"/>
              </a:defRPr>
            </a:lvl9pPr>
          </a:lstStyle>
          <a:p>
            <a:pPr algn="ctr"/>
            <a:endParaRPr lang="en-US"/>
          </a:p>
        </p:txBody>
      </p:sp>
      <p:sp>
        <p:nvSpPr>
          <p:cNvPr id="2" name="Title 1">
            <a:extLst>
              <a:ext uri="{FF2B5EF4-FFF2-40B4-BE49-F238E27FC236}">
                <a16:creationId xmlns:a16="http://schemas.microsoft.com/office/drawing/2014/main" id="{32A0BD93-46B9-5676-DE39-ED337730845A}"/>
              </a:ext>
            </a:extLst>
          </p:cNvPr>
          <p:cNvSpPr>
            <a:spLocks noGrp="1"/>
          </p:cNvSpPr>
          <p:nvPr>
            <p:ph type="title"/>
          </p:nvPr>
        </p:nvSpPr>
        <p:spPr>
          <a:xfrm>
            <a:off x="-71887" y="-60138"/>
            <a:ext cx="5937850" cy="924218"/>
          </a:xfrm>
        </p:spPr>
        <p:txBody>
          <a:bodyPr vert="horz" lIns="91440" tIns="45720" rIns="91440" bIns="45720" rtlCol="0" anchor="ctr">
            <a:normAutofit/>
          </a:bodyPr>
          <a:lstStyle/>
          <a:p>
            <a:pPr marL="571500" indent="-571500" algn="ctr">
              <a:buFont typeface="Wingdings"/>
              <a:buChar char="q"/>
            </a:pPr>
            <a:r>
              <a:rPr lang="en-US" b="1" kern="1200" spc="-50" baseline="0">
                <a:latin typeface="+mj-lt"/>
                <a:ea typeface="+mj-ea"/>
                <a:cs typeface="+mj-cs"/>
              </a:rPr>
              <a:t>Type of concurrency</a:t>
            </a:r>
            <a:endParaRPr lang="en-US">
              <a:ea typeface="+mj-ea"/>
              <a:cs typeface="+mj-cs"/>
            </a:endParaRPr>
          </a:p>
        </p:txBody>
      </p:sp>
      <p:graphicFrame>
        <p:nvGraphicFramePr>
          <p:cNvPr id="5" name="Content Placeholder 2">
            <a:extLst>
              <a:ext uri="{FF2B5EF4-FFF2-40B4-BE49-F238E27FC236}">
                <a16:creationId xmlns:a16="http://schemas.microsoft.com/office/drawing/2014/main" id="{18F52F87-74DC-C26A-5170-6B2EB604125F}"/>
              </a:ext>
            </a:extLst>
          </p:cNvPr>
          <p:cNvGraphicFramePr>
            <a:graphicFrameLocks noGrp="1"/>
          </p:cNvGraphicFramePr>
          <p:nvPr>
            <p:ph sz="half" idx="1"/>
            <p:extLst>
              <p:ext uri="{D42A27DB-BD31-4B8C-83A1-F6EECF244321}">
                <p14:modId xmlns:p14="http://schemas.microsoft.com/office/powerpoint/2010/main" val="565053178"/>
              </p:ext>
            </p:extLst>
          </p:nvPr>
        </p:nvGraphicFramePr>
        <p:xfrm>
          <a:off x="86265" y="862642"/>
          <a:ext cx="11343735" cy="5923471"/>
        </p:xfrm>
        <a:graphic>
          <a:graphicData uri="http://schemas.openxmlformats.org/drawingml/2006/diagram">
            <dgm:relIds xmlns:dgm="http://schemas.openxmlformats.org/drawingml/2006/diagram" r:dm="rId3" r:lo="rId4" r:qs="rId5" r:cs="rId6"/>
          </a:graphicData>
        </a:graphic>
      </p:graphicFrame>
    </p:spTree>
    <p:extLst>
      <p:ext uri="{BB962C8B-B14F-4D97-AF65-F5344CB8AC3E}">
        <p14:creationId xmlns:p14="http://schemas.microsoft.com/office/powerpoint/2010/main" val="3143089056"/>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BED9EFB-C877-1C70-8140-78EBEACE2876}"/>
              </a:ext>
            </a:extLst>
          </p:cNvPr>
          <p:cNvSpPr>
            <a:spLocks noGrp="1"/>
          </p:cNvSpPr>
          <p:nvPr>
            <p:ph type="title"/>
          </p:nvPr>
        </p:nvSpPr>
        <p:spPr>
          <a:xfrm>
            <a:off x="-149870" y="-92360"/>
            <a:ext cx="6397925" cy="855338"/>
          </a:xfrm>
        </p:spPr>
        <p:txBody>
          <a:bodyPr>
            <a:normAutofit/>
          </a:bodyPr>
          <a:lstStyle/>
          <a:p>
            <a:pPr marL="685800" indent="-685800">
              <a:buFont typeface="Wingdings"/>
              <a:buChar char="q"/>
            </a:pPr>
            <a:r>
              <a:rPr lang="en-US" sz="4800" b="1">
                <a:latin typeface="Calibri"/>
                <a:cs typeface="Calibri"/>
              </a:rPr>
              <a:t>Example of Threads </a:t>
            </a:r>
          </a:p>
        </p:txBody>
      </p:sp>
      <p:sp>
        <p:nvSpPr>
          <p:cNvPr id="3" name="Content Placeholder 2">
            <a:extLst>
              <a:ext uri="{FF2B5EF4-FFF2-40B4-BE49-F238E27FC236}">
                <a16:creationId xmlns:a16="http://schemas.microsoft.com/office/drawing/2014/main" id="{C4FAFA33-3BA5-A8D7-39C9-2A3D34D909BC}"/>
              </a:ext>
            </a:extLst>
          </p:cNvPr>
          <p:cNvSpPr>
            <a:spLocks noGrp="1"/>
          </p:cNvSpPr>
          <p:nvPr>
            <p:ph sz="half" idx="1"/>
          </p:nvPr>
        </p:nvSpPr>
        <p:spPr>
          <a:xfrm>
            <a:off x="827792" y="752454"/>
            <a:ext cx="6418971" cy="6108593"/>
          </a:xfrm>
        </p:spPr>
        <p:txBody>
          <a:bodyPr vert="horz" lIns="91440" tIns="45720" rIns="91440" bIns="45720" rtlCol="0" anchor="t">
            <a:noAutofit/>
          </a:bodyPr>
          <a:lstStyle/>
          <a:p>
            <a:pPr marL="0" indent="0">
              <a:buNone/>
            </a:pPr>
            <a:r>
              <a:rPr lang="en-US" sz="2800">
                <a:latin typeface="Calibri"/>
                <a:ea typeface="+mn-lt"/>
                <a:cs typeface="+mn-lt"/>
              </a:rPr>
              <a:t>use std::thread;</a:t>
            </a:r>
            <a:endParaRPr lang="en-US" sz="2800">
              <a:latin typeface="Calibri"/>
              <a:cs typeface="Calibri"/>
            </a:endParaRPr>
          </a:p>
          <a:p>
            <a:pPr marL="0" indent="0">
              <a:buNone/>
            </a:pPr>
            <a:r>
              <a:rPr lang="en-US" sz="2800" err="1">
                <a:latin typeface="Calibri"/>
                <a:ea typeface="+mn-lt"/>
                <a:cs typeface="+mn-lt"/>
              </a:rPr>
              <a:t>fn main() {</a:t>
            </a:r>
            <a:endParaRPr lang="en-US" sz="2800">
              <a:latin typeface="Calibri"/>
              <a:ea typeface="+mn-lt"/>
              <a:cs typeface="Calibri"/>
            </a:endParaRPr>
          </a:p>
          <a:p>
            <a:pPr marL="0" indent="0">
              <a:buNone/>
            </a:pPr>
            <a:r>
              <a:rPr lang="en-US" sz="2800">
                <a:latin typeface="Calibri"/>
                <a:ea typeface="+mn-lt"/>
                <a:cs typeface="+mn-lt"/>
              </a:rPr>
              <a:t>let t1 = thread::spawn(|| {</a:t>
            </a:r>
            <a:endParaRPr lang="en-US" sz="2800">
              <a:latin typeface="Calibri"/>
              <a:ea typeface="+mn-lt"/>
              <a:cs typeface="Calibri"/>
            </a:endParaRPr>
          </a:p>
          <a:p>
            <a:pPr marL="0" indent="0">
              <a:buNone/>
            </a:pPr>
            <a:r>
              <a:rPr lang="en-US" sz="2800">
                <a:latin typeface="Calibri"/>
                <a:ea typeface="+mn-lt"/>
                <a:cs typeface="+mn-lt"/>
              </a:rPr>
              <a:t>for i in 1..=5 {</a:t>
            </a:r>
            <a:endParaRPr lang="en-US" sz="2800">
              <a:latin typeface="Calibri"/>
              <a:ea typeface="+mn-lt"/>
              <a:cs typeface="Calibri"/>
            </a:endParaRPr>
          </a:p>
          <a:p>
            <a:pPr marL="0" indent="0">
              <a:buNone/>
            </a:pPr>
            <a:r>
              <a:rPr lang="en-US" sz="2800" err="1">
                <a:latin typeface="Calibri"/>
                <a:ea typeface="+mn-lt"/>
                <a:cs typeface="+mn-lt"/>
              </a:rPr>
              <a:t>println!("Thread 1: {}", i);}  }  );</a:t>
            </a:r>
            <a:endParaRPr lang="en-US" sz="2800">
              <a:latin typeface="Calibri"/>
              <a:ea typeface="+mn-lt"/>
              <a:cs typeface="Calibri"/>
            </a:endParaRPr>
          </a:p>
          <a:p>
            <a:pPr marL="0" indent="0">
              <a:buNone/>
            </a:pPr>
            <a:r>
              <a:rPr lang="en-US" sz="2800">
                <a:latin typeface="Calibri"/>
                <a:ea typeface="+mn-lt"/>
                <a:cs typeface="+mn-lt"/>
              </a:rPr>
              <a:t>let t2 = thread::spawn(|| {</a:t>
            </a:r>
            <a:endParaRPr lang="en-US" sz="2800">
              <a:latin typeface="Calibri"/>
              <a:ea typeface="+mn-lt"/>
              <a:cs typeface="Calibri"/>
            </a:endParaRPr>
          </a:p>
          <a:p>
            <a:pPr marL="0" indent="0">
              <a:buNone/>
            </a:pPr>
            <a:r>
              <a:rPr lang="en-US" sz="2800">
                <a:latin typeface="Calibri"/>
                <a:ea typeface="+mn-lt"/>
                <a:cs typeface="+mn-lt"/>
              </a:rPr>
              <a:t>for i in 1..=5 {</a:t>
            </a:r>
            <a:endParaRPr lang="en-US" sz="2800">
              <a:latin typeface="Calibri"/>
              <a:cs typeface="Calibri"/>
            </a:endParaRPr>
          </a:p>
          <a:p>
            <a:pPr marL="0" indent="0">
              <a:buNone/>
            </a:pPr>
            <a:r>
              <a:rPr lang="en-US" sz="2800" err="1">
                <a:latin typeface="Calibri"/>
                <a:ea typeface="+mn-lt"/>
                <a:cs typeface="+mn-lt"/>
              </a:rPr>
              <a:t>println!("Thread 2: {}", i);  }  }  );</a:t>
            </a:r>
            <a:endParaRPr lang="en-US" sz="2800">
              <a:latin typeface="Calibri"/>
              <a:cs typeface="Calibri"/>
            </a:endParaRPr>
          </a:p>
          <a:p>
            <a:pPr marL="0" indent="0">
              <a:buNone/>
            </a:pPr>
            <a:r>
              <a:rPr lang="en-US" sz="2800">
                <a:latin typeface="Calibri"/>
                <a:ea typeface="+mn-lt"/>
                <a:cs typeface="+mn-lt"/>
              </a:rPr>
              <a:t>t1.join().unwrap();</a:t>
            </a:r>
            <a:endParaRPr lang="en-US" sz="2800">
              <a:latin typeface="Calibri"/>
              <a:ea typeface="+mn-lt"/>
              <a:cs typeface="Calibri"/>
            </a:endParaRPr>
          </a:p>
          <a:p>
            <a:pPr marL="0" indent="0">
              <a:buNone/>
            </a:pPr>
            <a:r>
              <a:rPr lang="en-US" sz="2800">
                <a:latin typeface="Calibri"/>
                <a:ea typeface="+mn-lt"/>
                <a:cs typeface="+mn-lt"/>
              </a:rPr>
              <a:t>t2.join().unwrap();</a:t>
            </a:r>
            <a:endParaRPr lang="en-US" sz="2800">
              <a:latin typeface="Calibri"/>
              <a:cs typeface="Calibri"/>
            </a:endParaRPr>
          </a:p>
          <a:p>
            <a:pPr marL="0" indent="0">
              <a:buNone/>
            </a:pPr>
            <a:r>
              <a:rPr lang="en-US" sz="2800">
                <a:latin typeface="Calibri"/>
                <a:ea typeface="+mn-lt"/>
                <a:cs typeface="+mn-lt"/>
              </a:rPr>
              <a:t>}</a:t>
            </a:r>
            <a:endParaRPr lang="en-US" sz="2800">
              <a:latin typeface="Calibri"/>
              <a:cs typeface="Calibri"/>
            </a:endParaRPr>
          </a:p>
        </p:txBody>
      </p:sp>
      <p:sp>
        <p:nvSpPr>
          <p:cNvPr id="4" name="Content Placeholder 3">
            <a:extLst>
              <a:ext uri="{FF2B5EF4-FFF2-40B4-BE49-F238E27FC236}">
                <a16:creationId xmlns:a16="http://schemas.microsoft.com/office/drawing/2014/main" id="{21834103-716F-5627-C2E1-1C7B8A483390}"/>
              </a:ext>
            </a:extLst>
          </p:cNvPr>
          <p:cNvSpPr>
            <a:spLocks noGrp="1"/>
          </p:cNvSpPr>
          <p:nvPr>
            <p:ph sz="half" idx="2"/>
          </p:nvPr>
        </p:nvSpPr>
        <p:spPr>
          <a:xfrm>
            <a:off x="8407132" y="335510"/>
            <a:ext cx="3658520" cy="6424896"/>
          </a:xfrm>
        </p:spPr>
        <p:txBody>
          <a:bodyPr vert="horz" lIns="91440" tIns="45720" rIns="91440" bIns="45720" rtlCol="0" anchor="t">
            <a:noAutofit/>
          </a:bodyPr>
          <a:lstStyle/>
          <a:p>
            <a:pPr marL="0" indent="0">
              <a:buNone/>
            </a:pPr>
            <a:r>
              <a:rPr lang="en-US" sz="2800" b="1">
                <a:latin typeface="Calibri"/>
                <a:ea typeface="+mn-lt"/>
                <a:cs typeface="+mn-lt"/>
              </a:rPr>
              <a:t>Output:-</a:t>
            </a:r>
            <a:endParaRPr lang="en-US"/>
          </a:p>
          <a:p>
            <a:pPr marL="0" indent="0">
              <a:buNone/>
            </a:pPr>
            <a:r>
              <a:rPr lang="en-US" sz="2800">
                <a:latin typeface="Calibri"/>
                <a:ea typeface="+mn-lt"/>
                <a:cs typeface="+mn-lt"/>
              </a:rPr>
              <a:t>Thread 1: 1</a:t>
            </a:r>
            <a:endParaRPr lang="en-US" sz="2800">
              <a:latin typeface="Calibri"/>
              <a:cs typeface="Calibri"/>
            </a:endParaRPr>
          </a:p>
          <a:p>
            <a:pPr marL="0" indent="0">
              <a:buNone/>
            </a:pPr>
            <a:r>
              <a:rPr lang="en-US" sz="2800">
                <a:latin typeface="Calibri"/>
                <a:ea typeface="+mn-lt"/>
                <a:cs typeface="+mn-lt"/>
              </a:rPr>
              <a:t>Thread 2: 1</a:t>
            </a:r>
            <a:endParaRPr lang="en-US" sz="2800">
              <a:latin typeface="Calibri"/>
              <a:cs typeface="Calibri"/>
            </a:endParaRPr>
          </a:p>
          <a:p>
            <a:pPr marL="0" indent="0">
              <a:buNone/>
            </a:pPr>
            <a:r>
              <a:rPr lang="en-US" sz="2800">
                <a:latin typeface="Calibri"/>
                <a:ea typeface="+mn-lt"/>
                <a:cs typeface="+mn-lt"/>
              </a:rPr>
              <a:t>Thread 1: 2</a:t>
            </a:r>
            <a:endParaRPr lang="en-US" sz="2800">
              <a:latin typeface="Calibri"/>
              <a:cs typeface="Calibri"/>
            </a:endParaRPr>
          </a:p>
          <a:p>
            <a:pPr marL="0" indent="0">
              <a:buNone/>
            </a:pPr>
            <a:r>
              <a:rPr lang="en-US" sz="2800">
                <a:latin typeface="Calibri"/>
                <a:ea typeface="+mn-lt"/>
                <a:cs typeface="+mn-lt"/>
              </a:rPr>
              <a:t>Thread 2: 2</a:t>
            </a:r>
            <a:endParaRPr lang="en-US" sz="2800">
              <a:latin typeface="Calibri"/>
              <a:cs typeface="Calibri"/>
            </a:endParaRPr>
          </a:p>
          <a:p>
            <a:pPr marL="0" indent="0">
              <a:buNone/>
            </a:pPr>
            <a:r>
              <a:rPr lang="en-US" sz="2800">
                <a:latin typeface="Calibri"/>
                <a:ea typeface="+mn-lt"/>
                <a:cs typeface="+mn-lt"/>
              </a:rPr>
              <a:t>Thread 1: 3</a:t>
            </a:r>
            <a:endParaRPr lang="en-US" sz="2800">
              <a:latin typeface="Calibri"/>
              <a:cs typeface="Calibri"/>
            </a:endParaRPr>
          </a:p>
          <a:p>
            <a:pPr marL="0" indent="0">
              <a:buNone/>
            </a:pPr>
            <a:r>
              <a:rPr lang="en-US" sz="2800">
                <a:latin typeface="Calibri"/>
                <a:ea typeface="+mn-lt"/>
                <a:cs typeface="+mn-lt"/>
              </a:rPr>
              <a:t>Thread 2: 3</a:t>
            </a:r>
            <a:endParaRPr lang="en-US" sz="2800">
              <a:latin typeface="Calibri"/>
              <a:cs typeface="Calibri"/>
            </a:endParaRPr>
          </a:p>
          <a:p>
            <a:pPr marL="0" indent="0">
              <a:buNone/>
            </a:pPr>
            <a:r>
              <a:rPr lang="en-US" sz="2800">
                <a:latin typeface="Calibri"/>
                <a:ea typeface="+mn-lt"/>
                <a:cs typeface="+mn-lt"/>
              </a:rPr>
              <a:t>Thread 1: 4</a:t>
            </a:r>
            <a:endParaRPr lang="en-US" sz="2800">
              <a:latin typeface="Calibri"/>
              <a:cs typeface="Calibri"/>
            </a:endParaRPr>
          </a:p>
          <a:p>
            <a:pPr marL="0" indent="0">
              <a:buNone/>
            </a:pPr>
            <a:r>
              <a:rPr lang="en-US" sz="2800">
                <a:latin typeface="Calibri"/>
                <a:ea typeface="+mn-lt"/>
                <a:cs typeface="+mn-lt"/>
              </a:rPr>
              <a:t>Thread 2: 4</a:t>
            </a:r>
            <a:endParaRPr lang="en-US" sz="2800">
              <a:latin typeface="Calibri"/>
              <a:cs typeface="Calibri"/>
            </a:endParaRPr>
          </a:p>
          <a:p>
            <a:pPr marL="0" indent="0">
              <a:buNone/>
            </a:pPr>
            <a:r>
              <a:rPr lang="en-US" sz="2800">
                <a:latin typeface="Calibri"/>
                <a:ea typeface="+mn-lt"/>
                <a:cs typeface="+mn-lt"/>
              </a:rPr>
              <a:t>Thread 1: 5</a:t>
            </a:r>
            <a:endParaRPr lang="en-US" sz="2800">
              <a:latin typeface="Calibri"/>
              <a:cs typeface="Calibri"/>
            </a:endParaRPr>
          </a:p>
          <a:p>
            <a:pPr marL="0" indent="0">
              <a:buNone/>
            </a:pPr>
            <a:r>
              <a:rPr lang="en-US" sz="2800">
                <a:latin typeface="Calibri"/>
                <a:ea typeface="+mn-lt"/>
                <a:cs typeface="+mn-lt"/>
              </a:rPr>
              <a:t>Thread 2: 5</a:t>
            </a:r>
            <a:endParaRPr lang="en-US" sz="2800">
              <a:latin typeface="Calibri"/>
              <a:cs typeface="Calibri"/>
            </a:endParaRPr>
          </a:p>
          <a:p>
            <a:endParaRPr lang="en-US" sz="2800">
              <a:latin typeface="Calibri"/>
              <a:cs typeface="Calibri"/>
            </a:endParaRPr>
          </a:p>
        </p:txBody>
      </p:sp>
    </p:spTree>
    <p:extLst>
      <p:ext uri="{BB962C8B-B14F-4D97-AF65-F5344CB8AC3E}">
        <p14:creationId xmlns:p14="http://schemas.microsoft.com/office/powerpoint/2010/main" val="3918547697"/>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016F859F-0EEE-685E-CC1A-2DD40B216C2F}"/>
              </a:ext>
            </a:extLst>
          </p:cNvPr>
          <p:cNvSpPr>
            <a:spLocks noGrp="1"/>
          </p:cNvSpPr>
          <p:nvPr>
            <p:ph type="title"/>
          </p:nvPr>
        </p:nvSpPr>
        <p:spPr>
          <a:xfrm>
            <a:off x="396470" y="137678"/>
            <a:ext cx="9144000" cy="711565"/>
          </a:xfrm>
        </p:spPr>
        <p:txBody>
          <a:bodyPr/>
          <a:lstStyle/>
          <a:p>
            <a:pPr marL="571500" indent="-571500">
              <a:buFont typeface="Wingdings"/>
              <a:buChar char="q"/>
            </a:pPr>
            <a:r>
              <a:rPr lang="en-US">
                <a:cs typeface="Aharoni"/>
              </a:rPr>
              <a:t>Type of packages</a:t>
            </a:r>
          </a:p>
        </p:txBody>
      </p:sp>
      <p:graphicFrame>
        <p:nvGraphicFramePr>
          <p:cNvPr id="9" name="Content Placeholder 6">
            <a:extLst>
              <a:ext uri="{FF2B5EF4-FFF2-40B4-BE49-F238E27FC236}">
                <a16:creationId xmlns:a16="http://schemas.microsoft.com/office/drawing/2014/main" id="{9D5DE327-4B94-1DBC-B19A-2D31771AA86F}"/>
              </a:ext>
            </a:extLst>
          </p:cNvPr>
          <p:cNvGraphicFramePr>
            <a:graphicFrameLocks noGrp="1"/>
          </p:cNvGraphicFramePr>
          <p:nvPr>
            <p:ph idx="1"/>
          </p:nvPr>
        </p:nvGraphicFramePr>
        <p:xfrm>
          <a:off x="396471" y="843952"/>
          <a:ext cx="11041810" cy="5513888"/>
        </p:xfrm>
        <a:graphic>
          <a:graphicData uri="http://schemas.openxmlformats.org/drawingml/2006/diagram">
            <dgm:relIds xmlns:dgm="http://schemas.openxmlformats.org/drawingml/2006/diagram" r:dm="rId3" r:lo="rId4" r:qs="rId5" r:cs="rId6"/>
          </a:graphicData>
        </a:graphic>
      </p:graphicFrame>
    </p:spTree>
    <p:extLst>
      <p:ext uri="{BB962C8B-B14F-4D97-AF65-F5344CB8AC3E}">
        <p14:creationId xmlns:p14="http://schemas.microsoft.com/office/powerpoint/2010/main" val="45414184"/>
      </p:ext>
    </p:extLst>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AAE2CEEE-3A57-D083-A97D-1C2078D70F92}"/>
              </a:ext>
            </a:extLst>
          </p:cNvPr>
          <p:cNvSpPr>
            <a:spLocks noGrp="1"/>
          </p:cNvSpPr>
          <p:nvPr>
            <p:ph type="title"/>
          </p:nvPr>
        </p:nvSpPr>
        <p:spPr>
          <a:xfrm>
            <a:off x="396470" y="65791"/>
            <a:ext cx="9144000" cy="769074"/>
          </a:xfrm>
        </p:spPr>
        <p:txBody>
          <a:bodyPr/>
          <a:lstStyle/>
          <a:p>
            <a:pPr marL="571500" indent="-571500">
              <a:buFont typeface="Wingdings"/>
              <a:buChar char="q"/>
            </a:pPr>
            <a:r>
              <a:rPr lang="en-US">
                <a:cs typeface="Aharoni"/>
              </a:rPr>
              <a:t>How to create package</a:t>
            </a:r>
          </a:p>
        </p:txBody>
      </p:sp>
      <p:sp>
        <p:nvSpPr>
          <p:cNvPr id="3" name="Content Placeholder 2">
            <a:extLst>
              <a:ext uri="{FF2B5EF4-FFF2-40B4-BE49-F238E27FC236}">
                <a16:creationId xmlns:a16="http://schemas.microsoft.com/office/drawing/2014/main" id="{88768E8F-25DF-50FF-5B12-851B05E7FEBE}"/>
              </a:ext>
            </a:extLst>
          </p:cNvPr>
          <p:cNvSpPr>
            <a:spLocks noGrp="1"/>
          </p:cNvSpPr>
          <p:nvPr>
            <p:ph idx="1"/>
          </p:nvPr>
        </p:nvSpPr>
        <p:spPr>
          <a:xfrm>
            <a:off x="324585" y="700179"/>
            <a:ext cx="11358111" cy="6520302"/>
          </a:xfrm>
        </p:spPr>
        <p:txBody>
          <a:bodyPr vert="horz" lIns="91440" tIns="45720" rIns="91440" bIns="45720" rtlCol="0" anchor="t">
            <a:normAutofit lnSpcReduction="10000"/>
          </a:bodyPr>
          <a:lstStyle/>
          <a:p>
            <a:pPr marL="342900" indent="-342900">
              <a:buFont typeface="Wingdings" panose="020b0604020202020204" pitchFamily="34" charset="0"/>
              <a:buChar char="Ø"/>
            </a:pPr>
            <a:r>
              <a:rPr lang="en-US" sz="2200" b="1">
                <a:highlight>
                  <a:srgbClr val="F9FAFC"/>
                </a:highlight>
                <a:latin typeface="Calibri"/>
                <a:ea typeface="+mn-lt"/>
                <a:cs typeface="+mn-lt"/>
              </a:rPr>
              <a:t>Creating a Binary Package in Rust</a:t>
            </a:r>
            <a:endParaRPr lang="en-US" sz="2200">
              <a:latin typeface="Calibri"/>
              <a:cs typeface="Calibri"/>
            </a:endParaRPr>
          </a:p>
          <a:p>
            <a:pPr marL="342900" indent="-342900">
              <a:buFont typeface="Wingdings" panose="020b0604020202020204" pitchFamily="34" charset="0"/>
              <a:buChar char="Ø"/>
            </a:pPr>
            <a:r>
              <a:rPr lang="en-US" sz="2200">
                <a:highlight>
                  <a:srgbClr val="F9FAFC"/>
                </a:highlight>
                <a:latin typeface="Calibri"/>
                <a:ea typeface="+mn-lt"/>
                <a:cs typeface="+mn-lt"/>
              </a:rPr>
              <a:t>To create a binary package, we can use the </a:t>
            </a:r>
            <a:r>
              <a:rPr lang="en-US" sz="2200">
                <a:highlight>
                  <a:srgbClr val="F9FAFC"/>
                </a:highlight>
                <a:latin typeface="Calibri"/>
                <a:cs typeface="Calibri"/>
              </a:rPr>
              <a:t>cargo</a:t>
            </a:r>
            <a:r>
              <a:rPr lang="en-US" sz="2200">
                <a:highlight>
                  <a:srgbClr val="F9FAFC"/>
                </a:highlight>
                <a:latin typeface="Calibri"/>
                <a:ea typeface="+mn-lt"/>
                <a:cs typeface="+mn-lt"/>
              </a:rPr>
              <a:t> command in the terminal.</a:t>
            </a:r>
            <a:endParaRPr lang="en-US" sz="2200">
              <a:highlight>
                <a:srgbClr val="F9FAFC"/>
              </a:highlight>
              <a:latin typeface="Calibri"/>
              <a:cs typeface="Calibri"/>
            </a:endParaRPr>
          </a:p>
          <a:p>
            <a:pPr marL="342900" indent="-342900">
              <a:buFont typeface="Wingdings" panose="020b0604020202020204" pitchFamily="34" charset="0"/>
              <a:buChar char="Ø"/>
            </a:pPr>
            <a:endParaRPr lang="en-US" sz="2200">
              <a:highlight>
                <a:srgbClr val="F9FAFC"/>
              </a:highlight>
              <a:latin typeface="Calibri"/>
              <a:cs typeface="Calibri"/>
            </a:endParaRPr>
          </a:p>
          <a:p>
            <a:pPr marL="342900" indent="-342900">
              <a:buFont typeface="Wingdings" panose="020b0604020202020204" pitchFamily="34" charset="0"/>
              <a:buChar char="Ø"/>
            </a:pPr>
            <a:r>
              <a:rPr lang="en-US" sz="2200">
                <a:highlight>
                  <a:srgbClr val="F9FAFC"/>
                </a:highlight>
                <a:latin typeface="Calibri"/>
                <a:ea typeface="+mn-lt"/>
                <a:cs typeface="+mn-lt"/>
              </a:rPr>
              <a:t>$ cargo new hello_world –bin</a:t>
            </a:r>
            <a:endParaRPr lang="en-US" sz="2200">
              <a:latin typeface="Calibri"/>
              <a:ea typeface="+mn-lt"/>
              <a:cs typeface="+mn-lt"/>
            </a:endParaRPr>
          </a:p>
          <a:p>
            <a:pPr>
              <a:buFont typeface="Wingdings" panose="020b0604020202020204" pitchFamily="34" charset="0"/>
              <a:buChar char="Ø"/>
            </a:pPr>
            <a:r>
              <a:rPr lang="en-US" sz="2200" b="1">
                <a:highlight>
                  <a:srgbClr val="F9FAFC"/>
                </a:highlight>
                <a:latin typeface="Calibri"/>
                <a:ea typeface="+mn-lt"/>
                <a:cs typeface="+mn-lt"/>
              </a:rPr>
              <a:t>Output</a:t>
            </a:r>
            <a:endParaRPr lang="en-US" sz="2200">
              <a:latin typeface="Calibri"/>
              <a:cs typeface="Calibri"/>
            </a:endParaRPr>
          </a:p>
          <a:p>
            <a:pPr>
              <a:buFont typeface="Wingdings" panose="020b0604020202020204" pitchFamily="34" charset="0"/>
              <a:buChar char="Ø"/>
            </a:pPr>
            <a:r>
              <a:rPr lang="en-US" sz="2200">
                <a:solidFill>
                  <a:srgbClr val="D5D5D5"/>
                </a:solidFill>
                <a:highlight>
                  <a:srgbClr val="383B40"/>
                </a:highlight>
                <a:latin typeface="Calibri"/>
                <a:cs typeface="Calibri"/>
              </a:rPr>
              <a:t>Created binary (application) `hello_world` package</a:t>
            </a:r>
            <a:endParaRPr lang="en-US" sz="2200">
              <a:latin typeface="Calibri"/>
              <a:cs typeface="Calibri"/>
            </a:endParaRPr>
          </a:p>
          <a:p>
            <a:pPr>
              <a:buFont typeface="Wingdings" panose="020b0604020202020204" pitchFamily="34" charset="0"/>
              <a:buChar char="Ø"/>
            </a:pPr>
            <a:r>
              <a:rPr lang="en-US" sz="2200">
                <a:highlight>
                  <a:srgbClr val="F9FAFC"/>
                </a:highlight>
                <a:latin typeface="Calibri"/>
                <a:ea typeface="+mn-lt"/>
                <a:cs typeface="+mn-lt"/>
              </a:rPr>
              <a:t>We create a binary package </a:t>
            </a:r>
            <a:r>
              <a:rPr lang="en-US" sz="2200" err="1">
                <a:highlight>
                  <a:srgbClr val="F9FAFC"/>
                </a:highlight>
                <a:latin typeface="Calibri"/>
                <a:cs typeface="Calibri"/>
              </a:rPr>
              <a:t>hello_world</a:t>
            </a:r>
            <a:r>
              <a:rPr lang="en-US" sz="2200">
                <a:highlight>
                  <a:srgbClr val="F9FAFC"/>
                </a:highlight>
                <a:latin typeface="Calibri"/>
                <a:ea typeface="+mn-lt"/>
                <a:cs typeface="+mn-lt"/>
              </a:rPr>
              <a:t> using </a:t>
            </a:r>
            <a:r>
              <a:rPr lang="en-US" sz="2200">
                <a:highlight>
                  <a:srgbClr val="F9FAFC"/>
                </a:highlight>
                <a:latin typeface="Calibri"/>
                <a:cs typeface="Calibri"/>
              </a:rPr>
              <a:t>cargo</a:t>
            </a:r>
            <a:r>
              <a:rPr lang="en-US" sz="2200">
                <a:highlight>
                  <a:srgbClr val="F9FAFC"/>
                </a:highlight>
                <a:latin typeface="Calibri"/>
                <a:ea typeface="+mn-lt"/>
                <a:cs typeface="+mn-lt"/>
              </a:rPr>
              <a:t> and the </a:t>
            </a:r>
            <a:r>
              <a:rPr lang="en-US" sz="2200">
                <a:highlight>
                  <a:srgbClr val="F9FAFC"/>
                </a:highlight>
                <a:latin typeface="Calibri"/>
                <a:cs typeface="Calibri"/>
              </a:rPr>
              <a:t>--bin</a:t>
            </a:r>
            <a:r>
              <a:rPr lang="en-US" sz="2200">
                <a:highlight>
                  <a:srgbClr val="F9FAFC"/>
                </a:highlight>
                <a:latin typeface="Calibri"/>
                <a:ea typeface="+mn-lt"/>
                <a:cs typeface="+mn-lt"/>
              </a:rPr>
              <a:t> option. It is the default cargo behavior.</a:t>
            </a:r>
            <a:endParaRPr lang="en-US" sz="2200">
              <a:latin typeface="Calibri"/>
              <a:cs typeface="Calibri"/>
            </a:endParaRPr>
          </a:p>
          <a:p>
            <a:pPr>
              <a:buFont typeface="Wingdings" panose="020b0604020202020204" pitchFamily="34" charset="0"/>
              <a:buChar char="Ø"/>
            </a:pPr>
            <a:r>
              <a:rPr lang="en-US" sz="2200">
                <a:highlight>
                  <a:srgbClr val="F9FAFC"/>
                </a:highlight>
                <a:latin typeface="Calibri"/>
                <a:ea typeface="+mn-lt"/>
                <a:cs typeface="+mn-lt"/>
              </a:rPr>
              <a:t>Let's look at the contents of the </a:t>
            </a:r>
            <a:r>
              <a:rPr lang="en-US" sz="2200" err="1">
                <a:highlight>
                  <a:srgbClr val="F9FAFC"/>
                </a:highlight>
                <a:latin typeface="Calibri"/>
                <a:cs typeface="Calibri"/>
              </a:rPr>
              <a:t>hello_world</a:t>
            </a:r>
            <a:r>
              <a:rPr lang="en-US" sz="2200">
                <a:highlight>
                  <a:srgbClr val="F9FAFC"/>
                </a:highlight>
                <a:latin typeface="Calibri"/>
                <a:ea typeface="+mn-lt"/>
                <a:cs typeface="+mn-lt"/>
              </a:rPr>
              <a:t> package.</a:t>
            </a:r>
            <a:endParaRPr lang="en-US" sz="2200">
              <a:latin typeface="Calibri"/>
              <a:cs typeface="Calibri"/>
            </a:endParaRPr>
          </a:p>
          <a:p>
            <a:pPr marL="342900" indent="-342900">
              <a:buFont typeface="Wingdings" panose="020b0604020202020204" pitchFamily="34" charset="0"/>
              <a:buChar char="Ø"/>
            </a:pPr>
            <a:r>
              <a:rPr lang="en-US" sz="2200" err="1">
                <a:highlight>
                  <a:srgbClr val="F9FAFC"/>
                </a:highlight>
                <a:latin typeface="Calibri"/>
                <a:cs typeface="Calibri"/>
              </a:rPr>
              <a:t>hello_world</a:t>
            </a:r>
            <a:r>
              <a:rPr lang="en-US" sz="2200">
                <a:highlight>
                  <a:srgbClr val="F9FAFC"/>
                </a:highlight>
                <a:latin typeface="Calibri"/>
                <a:ea typeface="+mn-lt"/>
                <a:cs typeface="+mn-lt"/>
              </a:rPr>
              <a:t> is the package directory</a:t>
            </a:r>
            <a:endParaRPr lang="en-US" sz="2200">
              <a:latin typeface="Calibri"/>
              <a:cs typeface="Calibri"/>
            </a:endParaRPr>
          </a:p>
          <a:p>
            <a:pPr marL="342900" indent="-342900">
              <a:buFont typeface="Wingdings" panose="020b0604020202020204" pitchFamily="34" charset="0"/>
              <a:buChar char="Ø"/>
            </a:pPr>
            <a:r>
              <a:rPr lang="en-US" sz="2200" err="1">
                <a:highlight>
                  <a:srgbClr val="F9FAFC"/>
                </a:highlight>
                <a:latin typeface="Calibri"/>
                <a:cs typeface="Calibri"/>
              </a:rPr>
              <a:t>Cargo.toml</a:t>
            </a:r>
            <a:r>
              <a:rPr lang="en-US" sz="2200">
                <a:highlight>
                  <a:srgbClr val="F9FAFC"/>
                </a:highlight>
                <a:latin typeface="Calibri"/>
                <a:ea typeface="+mn-lt"/>
                <a:cs typeface="+mn-lt"/>
              </a:rPr>
              <a:t> is a file that contains metadata about the crate, such as its name, version, and dependencies</a:t>
            </a:r>
            <a:endParaRPr lang="en-US" sz="2200">
              <a:latin typeface="Calibri"/>
              <a:cs typeface="Calibri"/>
            </a:endParaRPr>
          </a:p>
          <a:p>
            <a:pPr marL="342900" indent="-342900">
              <a:buFont typeface="Wingdings" panose="020b0604020202020204" pitchFamily="34" charset="0"/>
              <a:buChar char="Ø"/>
            </a:pPr>
            <a:r>
              <a:rPr lang="en-US" sz="2200">
                <a:highlight>
                  <a:srgbClr val="F9FAFC"/>
                </a:highlight>
                <a:latin typeface="Calibri"/>
                <a:cs typeface="Calibri"/>
              </a:rPr>
              <a:t>src/main.rs</a:t>
            </a:r>
            <a:r>
              <a:rPr lang="en-US" sz="2200">
                <a:highlight>
                  <a:srgbClr val="F9FAFC"/>
                </a:highlight>
                <a:latin typeface="Calibri"/>
                <a:ea typeface="+mn-lt"/>
                <a:cs typeface="+mn-lt"/>
              </a:rPr>
              <a:t> is the crate root and contains the source code of the binary package</a:t>
            </a:r>
            <a:endParaRPr lang="en-US" sz="2200">
              <a:latin typeface="Calibri"/>
              <a:cs typeface="Calibri"/>
            </a:endParaRPr>
          </a:p>
          <a:p>
            <a:pPr marL="0" indent="0">
              <a:buNone/>
            </a:pPr>
            <a:br>
              <a:rPr lang="en-US"/>
            </a:br>
            <a:endParaRPr lang="en-US" sz="2200">
              <a:latin typeface="Calibri"/>
              <a:cs typeface="Calibri"/>
            </a:endParaRPr>
          </a:p>
          <a:p>
            <a:pPr marL="342900" indent="-342900">
              <a:buFont typeface="Wingdings" panose="020b0604020202020204" pitchFamily="34" charset="0"/>
              <a:buChar char="Ø"/>
            </a:pPr>
            <a:endParaRPr lang="en-US" sz="2200">
              <a:latin typeface="Calibri"/>
              <a:cs typeface="Calibri"/>
            </a:endParaRPr>
          </a:p>
        </p:txBody>
      </p:sp>
      <p:sp>
        <p:nvSpPr>
          <p:cNvPr id="4" name="TextBox 3">
            <a:extLst>
              <a:ext uri="{FF2B5EF4-FFF2-40B4-BE49-F238E27FC236}">
                <a16:creationId xmlns:a16="http://schemas.microsoft.com/office/drawing/2014/main" id="{5CE94AA5-D2EE-D3AC-4649-143093E32A21}"/>
              </a:ext>
            </a:extLst>
          </p:cNvPr>
          <p:cNvSpPr txBox="1"/>
          <p:nvPr/>
        </p:nvSpPr>
        <p:spPr>
          <a:xfrm>
            <a:off x="8245416" y="3336231"/>
            <a:ext cx="4318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err="1">
                <a:solidFill>
                  <a:srgbClr val="D5D5D5"/>
                </a:solidFill>
                <a:highlight>
                  <a:srgbClr val="383B40"/>
                </a:highlight>
                <a:latin typeface="Calibri"/>
                <a:cs typeface="Calibri"/>
              </a:rPr>
              <a:t>hello_world</a:t>
            </a:r>
            <a:br>
              <a:rPr lang="en-US" sz="2000">
                <a:highlight>
                  <a:srgbClr val="383B40"/>
                </a:highlight>
                <a:latin typeface="Calibri"/>
                <a:cs typeface="Calibri"/>
              </a:rPr>
            </a:br>
            <a:r>
              <a:rPr lang="en-US" sz="2000">
                <a:solidFill>
                  <a:srgbClr val="D5D5D5"/>
                </a:solidFill>
                <a:highlight>
                  <a:srgbClr val="383B40"/>
                </a:highlight>
                <a:latin typeface="Calibri"/>
                <a:cs typeface="Calibri"/>
              </a:rPr>
              <a:t>├── Cargo.toml</a:t>
            </a:r>
            <a:br>
              <a:rPr lang="en-US" sz="2000">
                <a:highlight>
                  <a:srgbClr val="383B40"/>
                </a:highlight>
                <a:latin typeface="Calibri"/>
                <a:cs typeface="Calibri"/>
              </a:rPr>
            </a:br>
            <a:r>
              <a:rPr lang="en-US" sz="2000">
                <a:solidFill>
                  <a:srgbClr val="D5D5D5"/>
                </a:solidFill>
                <a:highlight>
                  <a:srgbClr val="383B40"/>
                </a:highlight>
                <a:latin typeface="Calibri"/>
                <a:cs typeface="Calibri"/>
              </a:rPr>
              <a:t>└── src</a:t>
            </a:r>
            <a:br>
              <a:rPr lang="en-US" sz="2000">
                <a:highlight>
                  <a:srgbClr val="383B40"/>
                </a:highlight>
                <a:latin typeface="Calibri"/>
                <a:cs typeface="Calibri"/>
              </a:rPr>
            </a:br>
            <a:r>
              <a:rPr lang="en-US" sz="2000">
                <a:solidFill>
                  <a:srgbClr val="D5D5D5"/>
                </a:solidFill>
                <a:highlight>
                  <a:srgbClr val="383B40"/>
                </a:highlight>
                <a:latin typeface="Calibri"/>
                <a:cs typeface="Calibri"/>
              </a:rPr>
              <a:t>    └── main.rs</a:t>
            </a:r>
            <a:endParaRPr lang="en-US" sz="2000">
              <a:latin typeface="Calibri"/>
              <a:cs typeface="Calibri"/>
            </a:endParaRPr>
          </a:p>
        </p:txBody>
      </p:sp>
    </p:spTree>
    <p:extLst>
      <p:ext uri="{BB962C8B-B14F-4D97-AF65-F5344CB8AC3E}">
        <p14:creationId xmlns:p14="http://schemas.microsoft.com/office/powerpoint/2010/main" val="60169619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BEF21AA4-AA83-220E-63E5-6A2BCD2E5418}"/>
              </a:ext>
            </a:extLst>
          </p:cNvPr>
          <p:cNvSpPr>
            <a:spLocks noGrp="1"/>
          </p:cNvSpPr>
          <p:nvPr>
            <p:ph type="title"/>
          </p:nvPr>
        </p:nvSpPr>
        <p:spPr>
          <a:xfrm>
            <a:off x="453979" y="94546"/>
            <a:ext cx="9144000" cy="783452"/>
          </a:xfrm>
        </p:spPr>
        <p:txBody>
          <a:bodyPr/>
          <a:lstStyle/>
          <a:p>
            <a:pPr marL="571500" indent="-571500">
              <a:buFont typeface="Wingdings"/>
              <a:buChar char="q"/>
            </a:pPr>
            <a:r>
              <a:rPr lang="en-US">
                <a:ea typeface="+mj-lt"/>
                <a:cs typeface="+mj-lt"/>
              </a:rPr>
              <a:t>How to create package</a:t>
            </a:r>
            <a:endParaRPr lang="en-US">
              <a:cs typeface="Aharoni"/>
            </a:endParaRPr>
          </a:p>
        </p:txBody>
      </p:sp>
      <p:sp>
        <p:nvSpPr>
          <p:cNvPr id="3" name="Content Placeholder 2">
            <a:extLst>
              <a:ext uri="{FF2B5EF4-FFF2-40B4-BE49-F238E27FC236}">
                <a16:creationId xmlns:a16="http://schemas.microsoft.com/office/drawing/2014/main" id="{664B04F3-4DFD-DA1D-E228-90A5527F1EFE}"/>
              </a:ext>
            </a:extLst>
          </p:cNvPr>
          <p:cNvSpPr>
            <a:spLocks noGrp="1"/>
          </p:cNvSpPr>
          <p:nvPr>
            <p:ph idx="1"/>
          </p:nvPr>
        </p:nvSpPr>
        <p:spPr>
          <a:xfrm>
            <a:off x="655264" y="800820"/>
            <a:ext cx="10869280" cy="6060227"/>
          </a:xfrm>
        </p:spPr>
        <p:txBody>
          <a:bodyPr vert="horz" lIns="91440" tIns="45720" rIns="91440" bIns="45720" rtlCol="0" anchor="t">
            <a:noAutofit/>
          </a:bodyPr>
          <a:lstStyle/>
          <a:p>
            <a:pPr>
              <a:buFont typeface="Wingdings" panose="020b0604020202020204" pitchFamily="34" charset="0"/>
              <a:buChar char="Ø"/>
            </a:pPr>
            <a:r>
              <a:rPr lang="en-US" sz="2400" b="1">
                <a:highlight>
                  <a:srgbClr val="F9FAFC"/>
                </a:highlight>
                <a:latin typeface="Calibri"/>
                <a:ea typeface="+mn-lt"/>
                <a:cs typeface="+mn-lt"/>
              </a:rPr>
              <a:t>Creating a Library Package in Rust</a:t>
            </a:r>
            <a:endParaRPr lang="en-US" sz="2400">
              <a:latin typeface="Calibri"/>
              <a:cs typeface="Calibri"/>
            </a:endParaRPr>
          </a:p>
          <a:p>
            <a:pPr>
              <a:buFont typeface="Wingdings" panose="020b0604020202020204" pitchFamily="34" charset="0"/>
              <a:buChar char="Ø"/>
            </a:pPr>
            <a:r>
              <a:rPr lang="en-US" sz="2400">
                <a:highlight>
                  <a:srgbClr val="F9FAFC"/>
                </a:highlight>
                <a:latin typeface="Calibri"/>
                <a:ea typeface="+mn-lt"/>
                <a:cs typeface="+mn-lt"/>
              </a:rPr>
              <a:t>Similarly, we can create a library package in Rust using cargo.</a:t>
            </a:r>
            <a:endParaRPr lang="en-US" sz="2400">
              <a:latin typeface="Calibri"/>
              <a:cs typeface="Calibri"/>
            </a:endParaRPr>
          </a:p>
          <a:p>
            <a:pPr>
              <a:buFont typeface="Wingdings" panose="020b0604020202020204" pitchFamily="34" charset="0"/>
              <a:buChar char="Ø"/>
            </a:pPr>
            <a:r>
              <a:rPr lang="en-US" sz="2400">
                <a:solidFill>
                  <a:srgbClr val="D3D3D3"/>
                </a:solidFill>
                <a:highlight>
                  <a:srgbClr val="383B40"/>
                </a:highlight>
                <a:latin typeface="Calibri"/>
                <a:cs typeface="Calibri"/>
              </a:rPr>
              <a:t>$ cargo new hello_world_lib --lib</a:t>
            </a:r>
            <a:endParaRPr lang="en-US" sz="2400">
              <a:latin typeface="Calibri"/>
              <a:cs typeface="Calibri"/>
            </a:endParaRPr>
          </a:p>
          <a:p>
            <a:pPr>
              <a:buFont typeface="Wingdings" panose="020b0604020202020204" pitchFamily="34" charset="0"/>
              <a:buChar char="Ø"/>
            </a:pPr>
            <a:r>
              <a:rPr lang="en-US" sz="2400" b="1">
                <a:highlight>
                  <a:srgbClr val="F9FAFC"/>
                </a:highlight>
                <a:latin typeface="Calibri"/>
                <a:ea typeface="+mn-lt"/>
                <a:cs typeface="+mn-lt"/>
              </a:rPr>
              <a:t>Output</a:t>
            </a:r>
            <a:endParaRPr lang="en-US" sz="2400">
              <a:latin typeface="Calibri"/>
              <a:cs typeface="Calibri"/>
            </a:endParaRPr>
          </a:p>
          <a:p>
            <a:pPr>
              <a:buFont typeface="Wingdings" panose="020b0604020202020204" pitchFamily="34" charset="0"/>
              <a:buChar char="Ø"/>
            </a:pPr>
            <a:r>
              <a:rPr lang="en-US" sz="2400">
                <a:solidFill>
                  <a:srgbClr val="D5D5D5"/>
                </a:solidFill>
                <a:highlight>
                  <a:srgbClr val="383B40"/>
                </a:highlight>
                <a:latin typeface="Calibri"/>
                <a:cs typeface="Calibri"/>
              </a:rPr>
              <a:t>Created library `hello_world_lib` package</a:t>
            </a:r>
            <a:endParaRPr lang="en-US" sz="2400">
              <a:latin typeface="Calibri"/>
              <a:cs typeface="Calibri"/>
            </a:endParaRPr>
          </a:p>
          <a:p>
            <a:pPr>
              <a:buFont typeface="Wingdings" panose="020b0604020202020204" pitchFamily="34" charset="0"/>
              <a:buChar char="Ø"/>
            </a:pPr>
            <a:r>
              <a:rPr lang="en-US" sz="2400">
                <a:highlight>
                  <a:srgbClr val="F9FAFC"/>
                </a:highlight>
                <a:latin typeface="Calibri"/>
                <a:ea typeface="+mn-lt"/>
                <a:cs typeface="+mn-lt"/>
              </a:rPr>
              <a:t>We create a library package </a:t>
            </a:r>
            <a:r>
              <a:rPr lang="en-US" sz="2400" err="1">
                <a:highlight>
                  <a:srgbClr val="F9FAFC"/>
                </a:highlight>
                <a:latin typeface="Calibri"/>
                <a:cs typeface="Calibri"/>
              </a:rPr>
              <a:t>hello_world_lib</a:t>
            </a:r>
            <a:r>
              <a:rPr lang="en-US" sz="2400">
                <a:highlight>
                  <a:srgbClr val="F9FAFC"/>
                </a:highlight>
                <a:latin typeface="Calibri"/>
                <a:ea typeface="+mn-lt"/>
                <a:cs typeface="+mn-lt"/>
              </a:rPr>
              <a:t> using cargo and the </a:t>
            </a:r>
            <a:r>
              <a:rPr lang="en-US" sz="2400">
                <a:highlight>
                  <a:srgbClr val="F9FAFC"/>
                </a:highlight>
                <a:latin typeface="Calibri"/>
                <a:cs typeface="Calibri"/>
              </a:rPr>
              <a:t>--lib</a:t>
            </a:r>
            <a:r>
              <a:rPr lang="en-US" sz="2400">
                <a:highlight>
                  <a:srgbClr val="F9FAFC"/>
                </a:highlight>
                <a:latin typeface="Calibri"/>
                <a:ea typeface="+mn-lt"/>
                <a:cs typeface="+mn-lt"/>
              </a:rPr>
              <a:t> option.</a:t>
            </a:r>
            <a:endParaRPr lang="en-US" sz="2400">
              <a:latin typeface="Calibri"/>
              <a:cs typeface="Calibri"/>
            </a:endParaRPr>
          </a:p>
          <a:p>
            <a:pPr>
              <a:buFont typeface="Wingdings" panose="020b0604020202020204" pitchFamily="34" charset="0"/>
              <a:buChar char="Ø"/>
            </a:pPr>
            <a:r>
              <a:rPr lang="en-US" sz="2400">
                <a:highlight>
                  <a:srgbClr val="F9FAFC"/>
                </a:highlight>
                <a:latin typeface="Calibri"/>
                <a:ea typeface="+mn-lt"/>
                <a:cs typeface="+mn-lt"/>
              </a:rPr>
              <a:t>Let's look at the contents of the </a:t>
            </a:r>
            <a:r>
              <a:rPr lang="en-US" sz="2400" err="1">
                <a:highlight>
                  <a:srgbClr val="F9FAFC"/>
                </a:highlight>
                <a:latin typeface="Calibri"/>
                <a:cs typeface="Calibri"/>
              </a:rPr>
              <a:t>hello_world_lib</a:t>
            </a:r>
            <a:r>
              <a:rPr lang="en-US" sz="2400">
                <a:highlight>
                  <a:srgbClr val="F9FAFC"/>
                </a:highlight>
                <a:latin typeface="Calibri"/>
                <a:ea typeface="+mn-lt"/>
                <a:cs typeface="+mn-lt"/>
              </a:rPr>
              <a:t> package.</a:t>
            </a:r>
            <a:endParaRPr lang="en-US" sz="2400">
              <a:latin typeface="Calibri"/>
              <a:cs typeface="Calibri"/>
            </a:endParaRPr>
          </a:p>
          <a:p>
            <a:pPr>
              <a:buFont typeface="Wingdings" panose="020b0604020202020204" pitchFamily="34" charset="0"/>
              <a:buChar char="Ø"/>
            </a:pPr>
            <a:r>
              <a:rPr lang="en-US" sz="2400">
                <a:highlight>
                  <a:srgbClr val="F9FAFC"/>
                </a:highlight>
                <a:latin typeface="Calibri"/>
                <a:ea typeface="+mn-lt"/>
                <a:cs typeface="+mn-lt"/>
              </a:rPr>
              <a:t>Here,</a:t>
            </a:r>
            <a:endParaRPr lang="en-US" sz="2400">
              <a:latin typeface="Calibri"/>
              <a:cs typeface="Calibri"/>
            </a:endParaRPr>
          </a:p>
          <a:p>
            <a:pPr>
              <a:buFont typeface="Wingdings" panose="020b0604020202020204" pitchFamily="34" charset="0"/>
              <a:buChar char="Ø"/>
            </a:pPr>
            <a:r>
              <a:rPr lang="en-US" sz="2400" err="1">
                <a:highlight>
                  <a:srgbClr val="F9FAFC"/>
                </a:highlight>
                <a:latin typeface="Calibri"/>
                <a:cs typeface="Calibri"/>
              </a:rPr>
              <a:t>hello_world_lib</a:t>
            </a:r>
            <a:r>
              <a:rPr lang="en-US" sz="2400">
                <a:highlight>
                  <a:srgbClr val="F9FAFC"/>
                </a:highlight>
                <a:latin typeface="Calibri"/>
                <a:ea typeface="+mn-lt"/>
                <a:cs typeface="+mn-lt"/>
              </a:rPr>
              <a:t> is the package directory</a:t>
            </a:r>
            <a:endParaRPr lang="en-US" sz="2400">
              <a:latin typeface="Calibri"/>
              <a:cs typeface="Calibri"/>
            </a:endParaRPr>
          </a:p>
          <a:p>
            <a:pPr>
              <a:buFont typeface="Wingdings" panose="020b0604020202020204" pitchFamily="34" charset="0"/>
              <a:buChar char="Ø"/>
            </a:pPr>
            <a:r>
              <a:rPr lang="en-US" sz="2400" err="1">
                <a:highlight>
                  <a:srgbClr val="F9FAFC"/>
                </a:highlight>
                <a:latin typeface="Calibri"/>
                <a:cs typeface="Calibri"/>
              </a:rPr>
              <a:t>Cargo.toml</a:t>
            </a:r>
            <a:r>
              <a:rPr lang="en-US" sz="2400">
                <a:highlight>
                  <a:srgbClr val="F9FAFC"/>
                </a:highlight>
                <a:latin typeface="Calibri"/>
                <a:ea typeface="+mn-lt"/>
                <a:cs typeface="+mn-lt"/>
              </a:rPr>
              <a:t> is a file that contains metadata about the crate, such as its name, version, and dependencies</a:t>
            </a:r>
            <a:endParaRPr lang="en-US" sz="2400">
              <a:latin typeface="Calibri"/>
              <a:cs typeface="Calibri"/>
            </a:endParaRPr>
          </a:p>
          <a:p>
            <a:pPr>
              <a:buFont typeface="Wingdings" panose="020b0604020202020204" pitchFamily="34" charset="0"/>
              <a:buChar char="Ø"/>
            </a:pPr>
            <a:r>
              <a:rPr lang="en-US" sz="2400">
                <a:highlight>
                  <a:srgbClr val="F9FAFC"/>
                </a:highlight>
                <a:latin typeface="Calibri"/>
                <a:cs typeface="Calibri"/>
              </a:rPr>
              <a:t>src/lib.rs</a:t>
            </a:r>
            <a:r>
              <a:rPr lang="en-US" sz="2400">
                <a:highlight>
                  <a:srgbClr val="F9FAFC"/>
                </a:highlight>
                <a:latin typeface="Calibri"/>
                <a:ea typeface="+mn-lt"/>
                <a:cs typeface="+mn-lt"/>
              </a:rPr>
              <a:t> is the crate root and contains the source code of the library package</a:t>
            </a:r>
            <a:endParaRPr lang="en-US" sz="2400">
              <a:latin typeface="Calibri"/>
              <a:cs typeface="Calibri"/>
            </a:endParaRPr>
          </a:p>
          <a:p>
            <a:pPr>
              <a:buFont typeface="Wingdings" panose="020b0604020202020204" pitchFamily="34" charset="0"/>
              <a:buChar char="Ø"/>
            </a:pPr>
            <a:endParaRPr lang="en-US" sz="2400">
              <a:latin typeface="Calibri"/>
              <a:cs typeface="Calibri"/>
            </a:endParaRPr>
          </a:p>
        </p:txBody>
      </p:sp>
      <p:sp>
        <p:nvSpPr>
          <p:cNvPr id="4" name="TextBox 3">
            <a:extLst>
              <a:ext uri="{FF2B5EF4-FFF2-40B4-BE49-F238E27FC236}">
                <a16:creationId xmlns:a16="http://schemas.microsoft.com/office/drawing/2014/main" id="{C9CD5B58-7FE8-6371-AFC7-4758FD8EFA28}"/>
              </a:ext>
            </a:extLst>
          </p:cNvPr>
          <p:cNvSpPr txBox="1"/>
          <p:nvPr/>
        </p:nvSpPr>
        <p:spPr>
          <a:xfrm>
            <a:off x="8284763" y="1721499"/>
            <a:ext cx="363633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err="1">
                <a:solidFill>
                  <a:srgbClr val="D5D5D5"/>
                </a:solidFill>
                <a:highlight>
                  <a:srgbClr val="383B40"/>
                </a:highlight>
                <a:latin typeface="Calibri"/>
                <a:cs typeface="Calibri"/>
              </a:rPr>
              <a:t>hello_world_lib</a:t>
            </a:r>
            <a:br>
              <a:rPr lang="en-US" sz="2400" b="1">
                <a:highlight>
                  <a:srgbClr val="383B40"/>
                </a:highlight>
                <a:latin typeface="Calibri"/>
              </a:rPr>
            </a:br>
            <a:r>
              <a:rPr lang="en-US" sz="2400" b="1">
                <a:solidFill>
                  <a:srgbClr val="D5D5D5"/>
                </a:solidFill>
                <a:highlight>
                  <a:srgbClr val="383B40"/>
                </a:highlight>
                <a:latin typeface="Calibri"/>
                <a:cs typeface="Calibri"/>
              </a:rPr>
              <a:t>├── Cargo.toml</a:t>
            </a:r>
            <a:br>
              <a:rPr lang="en-US" sz="2400" b="1">
                <a:highlight>
                  <a:srgbClr val="383B40"/>
                </a:highlight>
                <a:latin typeface="Calibri"/>
              </a:rPr>
            </a:br>
            <a:r>
              <a:rPr lang="en-US" sz="2400" b="1">
                <a:solidFill>
                  <a:srgbClr val="D5D5D5"/>
                </a:solidFill>
                <a:highlight>
                  <a:srgbClr val="383B40"/>
                </a:highlight>
                <a:latin typeface="Calibri"/>
                <a:cs typeface="Calibri"/>
              </a:rPr>
              <a:t>└── src</a:t>
            </a:r>
            <a:br>
              <a:rPr lang="en-US" sz="2400" b="1">
                <a:highlight>
                  <a:srgbClr val="383B40"/>
                </a:highlight>
                <a:latin typeface="Calibri"/>
              </a:rPr>
            </a:br>
            <a:r>
              <a:rPr lang="en-US" sz="2400" b="1">
                <a:solidFill>
                  <a:srgbClr val="D5D5D5"/>
                </a:solidFill>
                <a:highlight>
                  <a:srgbClr val="383B40"/>
                </a:highlight>
                <a:latin typeface="Calibri"/>
                <a:cs typeface="Calibri"/>
              </a:rPr>
              <a:t>    └── lib.rs</a:t>
            </a:r>
            <a:endParaRPr lang="en-US" sz="2400" b="1">
              <a:solidFill>
                <a:srgbClr val="D5D5D5"/>
              </a:solidFill>
              <a:latin typeface="Calibri"/>
              <a:cs typeface="Calibri"/>
            </a:endParaRPr>
          </a:p>
          <a:p>
            <a:pPr algn="l"/>
            <a:endParaRPr lang="en-US" sz="2400" b="1">
              <a:latin typeface="Calibri"/>
              <a:cs typeface="Calibri"/>
            </a:endParaRPr>
          </a:p>
        </p:txBody>
      </p:sp>
    </p:spTree>
    <p:extLst>
      <p:ext uri="{BB962C8B-B14F-4D97-AF65-F5344CB8AC3E}">
        <p14:creationId xmlns:p14="http://schemas.microsoft.com/office/powerpoint/2010/main" val="1860190242"/>
      </p:ext>
    </p:extLst>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52A972FD-8295-93E8-200D-E0C59C29732A}"/>
              </a:ext>
            </a:extLst>
          </p:cNvPr>
          <p:cNvSpPr>
            <a:spLocks noGrp="1"/>
          </p:cNvSpPr>
          <p:nvPr>
            <p:ph type="title"/>
          </p:nvPr>
        </p:nvSpPr>
        <p:spPr>
          <a:xfrm>
            <a:off x="-63605" y="3430094"/>
            <a:ext cx="11717546" cy="2823982"/>
          </a:xfrm>
        </p:spPr>
        <p:txBody>
          <a:bodyPr>
            <a:normAutofit fontScale="90000"/>
          </a:bodyPr>
          <a:lstStyle/>
          <a:p>
            <a:pPr algn="ctr"/>
            <a:r>
              <a:rPr lang="en-US" sz="8600" b="1" err="1">
                <a:latin typeface="Calibri"/>
                <a:cs typeface="Segoe UI"/>
              </a:rPr>
              <a:t>fn main() {</a:t>
            </a:r>
          </a:p>
          <a:p>
            <a:pPr algn="ctr"/>
            <a:r>
              <a:rPr lang="en-US" sz="8600" b="1">
                <a:latin typeface="Calibri"/>
                <a:cs typeface="Segoe UI"/>
              </a:rPr>
              <a:t>  println!("</a:t>
            </a:r>
            <a:r>
              <a:rPr lang="en-US" sz="8600" b="1">
                <a:solidFill>
                  <a:srgbClr val="C00000"/>
                </a:solidFill>
                <a:latin typeface="Calibri"/>
                <a:cs typeface="Segoe UI"/>
              </a:rPr>
              <a:t>Thank you</a:t>
            </a:r>
            <a:r>
              <a:rPr lang="en-US" sz="8600" b="1">
                <a:latin typeface="Calibri"/>
                <a:cs typeface="Segoe UI"/>
              </a:rPr>
              <a:t>");</a:t>
            </a:r>
          </a:p>
          <a:p>
            <a:pPr algn="ctr"/>
            <a:r>
              <a:rPr lang="en-US" sz="8600" b="1">
                <a:latin typeface="Calibri"/>
                <a:cs typeface="Segoe UI"/>
              </a:rPr>
              <a:t>}</a:t>
            </a:r>
          </a:p>
          <a:p>
            <a:pPr algn="ctr"/>
            <a:endParaRPr lang="en-US" sz="8600" b="1">
              <a:latin typeface="Calibri"/>
              <a:cs typeface="Calibri"/>
            </a:endParaRPr>
          </a:p>
          <a:p>
            <a:endParaRPr lang="en-US" b="1">
              <a:latin typeface="Calibri"/>
              <a:cs typeface="Aharoni"/>
            </a:endParaRPr>
          </a:p>
        </p:txBody>
      </p:sp>
    </p:spTree>
    <p:extLst>
      <p:ext uri="{BB962C8B-B14F-4D97-AF65-F5344CB8AC3E}">
        <p14:creationId xmlns:p14="http://schemas.microsoft.com/office/powerpoint/2010/main" val="1304699673"/>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7" name="Picture 6" descr="rust-features.png"/>
          <p:cNvPicPr>
            <a:picLocks noChangeAspect="1"/>
          </p:cNvPicPr>
          <p:nvPr/>
        </p:nvPicPr>
        <p:blipFill>
          <a:blip r:embed="rId2"/>
          <a:stretch>
            <a:fillRect/>
          </a:stretch>
        </p:blipFill>
        <p:spPr>
          <a:xfrm>
            <a:off x="429491" y="263236"/>
            <a:ext cx="8368145" cy="6345382"/>
          </a:xfrm>
          <a:prstGeom prst="rect">
            <a:avLst/>
          </a:prstGeom>
        </p:spPr>
      </p:pic>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 Placeholder 2"/>
          <p:cNvSpPr>
            <a:spLocks noGrp="1"/>
          </p:cNvSpPr>
          <p:nvPr>
            <p:ph type="subTitle" idx="4294967295"/>
          </p:nvPr>
        </p:nvSpPr>
        <p:spPr>
          <a:xfrm>
            <a:off x="588963" y="788988"/>
            <a:ext cx="8555037" cy="1025525"/>
          </a:xfrm>
        </p:spPr>
        <p:txBody>
          <a:bodyPr>
            <a:normAutofit/>
          </a:bodyPr>
          <a:lstStyle/>
          <a:p>
            <a:r>
              <a:rPr lang="en-US" sz="2000" b="0" i="1" smtClean="0"/>
              <a:t>In Rust, we can add abstractions without affecting the runtime performance of the code. It improves the code quality and readability of the code without any runtime performance cost.</a:t>
            </a:r>
            <a:endParaRPr lang="en-US" sz="2000" i="1"/>
          </a:p>
        </p:txBody>
      </p:sp>
      <p:sp>
        <p:nvSpPr>
          <p:cNvPr id="9" name="Title 8"/>
          <p:cNvSpPr>
            <a:spLocks noGrp="1"/>
          </p:cNvSpPr>
          <p:nvPr>
            <p:ph type="ctrTitle" idx="4294967295"/>
          </p:nvPr>
        </p:nvSpPr>
        <p:spPr>
          <a:xfrm>
            <a:off x="0" y="193675"/>
            <a:ext cx="4689475" cy="1108075"/>
          </a:xfrm>
        </p:spPr>
        <p:txBody>
          <a:bodyPr>
            <a:normAutofit fontScale="90000"/>
          </a:bodyPr>
          <a:lstStyle/>
          <a:p>
            <a:pPr>
              <a:buFont typeface="Wingdings" pitchFamily="2" charset="2"/>
              <a:buChar char="v"/>
            </a:pPr>
            <a:r>
              <a:rPr lang="en-US" sz="4000" b="1" smtClean="0">
                <a:latin typeface="+mn-lt"/>
              </a:rPr>
              <a:t>Zero cost abstraction</a:t>
            </a:r>
            <a:br>
              <a:rPr lang="en-US" smtClean="0"/>
            </a:br>
            <a:endParaRPr lang="en-US"/>
          </a:p>
        </p:txBody>
      </p:sp>
      <p:sp>
        <p:nvSpPr>
          <p:cNvPr id="10" name="Title 8"/>
          <p:cNvSpPr txBox="1"/>
          <p:nvPr/>
        </p:nvSpPr>
        <p:spPr>
          <a:xfrm>
            <a:off x="173182" y="1814946"/>
            <a:ext cx="3082636" cy="914400"/>
          </a:xfrm>
          <a:prstGeom prst="rect">
            <a:avLst/>
          </a:prstGeom>
        </p:spPr>
        <p:txBody>
          <a:bodyPr vert="horz" lIns="91440" tIns="45720" rIns="91440" bIns="45720" rtlCol="0" anchor="b">
            <a:normAutofit fontScale="8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lnSpc>
                <a:spcPct val="90000"/>
              </a:lnSpc>
              <a:spcBef>
                <a:spcPct val="0"/>
              </a:spcBef>
              <a:buFont typeface="Wingdings" pitchFamily="2" charset="2"/>
              <a:buChar char="v"/>
            </a:pPr>
            <a:r>
              <a:rPr lang="en-US" sz="3700" b="1" smtClean="0"/>
              <a:t>Error messages</a:t>
            </a:r>
            <a:br>
              <a:rPr kumimoji="0" lang="en-US" sz="4500" b="0" i="0" u="none" strike="noStrike" kern="1200" cap="none" spc="0" normalizeH="0" baseline="0" noProof="0" smtClean="0">
                <a:ln>
                  <a:noFill/>
                </a:ln>
                <a:solidFill>
                  <a:schemeClr val="tx1"/>
                </a:solidFill>
                <a:effectLst/>
                <a:uLnTx/>
                <a:uFillTx/>
                <a:latin typeface="+mj-lt"/>
                <a:ea typeface="+mj-ea"/>
                <a:cs typeface="+mj-cs"/>
              </a:rPr>
            </a:br>
            <a:endParaRPr kumimoji="0" lang="en-US" sz="4500" b="0" i="0" u="none" strike="noStrike" kern="1200" cap="none" spc="0" normalizeH="0" baseline="0" noProof="0">
              <a:ln>
                <a:noFill/>
              </a:ln>
              <a:solidFill>
                <a:schemeClr val="tx1"/>
              </a:solidFill>
              <a:effectLst/>
              <a:uLnTx/>
              <a:uFillTx/>
              <a:latin typeface="+mj-lt"/>
              <a:ea typeface="+mj-ea"/>
              <a:cs typeface="+mj-cs"/>
            </a:endParaRPr>
          </a:p>
        </p:txBody>
      </p:sp>
      <p:sp>
        <p:nvSpPr>
          <p:cNvPr id="11" name="Text Placeholder 2"/>
          <p:cNvSpPr txBox="1"/>
          <p:nvPr/>
        </p:nvSpPr>
        <p:spPr>
          <a:xfrm>
            <a:off x="173182" y="2410691"/>
            <a:ext cx="8555181" cy="831273"/>
          </a:xfrm>
          <a:prstGeom prst="rect">
            <a:avLst/>
          </a:prstGeom>
        </p:spPr>
        <p:txBody>
          <a:bodyPr vert="horz" lIns="91440" tIns="4572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685800">
              <a:lnSpc>
                <a:spcPct val="90000"/>
              </a:lnSpc>
              <a:spcBef>
                <a:spcPts val="750"/>
              </a:spcBef>
              <a:buFont typeface="Arial" pitchFamily="34" charset="0"/>
              <a:buChar char="•"/>
            </a:pPr>
            <a:r>
              <a:rPr lang="en-US" sz="2000" i="1" smtClean="0"/>
              <a:t>Error messages are displayed with (formatting, colors) and also suggest misspellings in our program.</a:t>
            </a:r>
            <a:endParaRPr kumimoji="0" lang="en-US" sz="2000" b="0" i="1" u="none" strike="noStrike" kern="1200" cap="none" spc="0" normalizeH="0" baseline="0" noProof="0">
              <a:ln>
                <a:noFill/>
              </a:ln>
              <a:solidFill>
                <a:schemeClr val="tx1"/>
              </a:solidFill>
              <a:effectLst/>
              <a:uLnTx/>
              <a:uFillTx/>
              <a:latin typeface="+mn-lt"/>
              <a:ea typeface="+mn-ea"/>
              <a:cs typeface="+mn-cs"/>
            </a:endParaRPr>
          </a:p>
        </p:txBody>
      </p:sp>
      <p:sp>
        <p:nvSpPr>
          <p:cNvPr id="12" name="Title 8"/>
          <p:cNvSpPr txBox="1"/>
          <p:nvPr/>
        </p:nvSpPr>
        <p:spPr>
          <a:xfrm>
            <a:off x="173182" y="3200400"/>
            <a:ext cx="3719945" cy="914400"/>
          </a:xfrm>
          <a:prstGeom prst="rect">
            <a:avLst/>
          </a:prstGeom>
        </p:spPr>
        <p:txBody>
          <a:bodyPr vert="horz" lIns="91440" tIns="45720" rIns="91440" bIns="45720" rtlCol="0" anchor="b">
            <a:normAutofit fontScale="97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itchFamily="2" charset="2"/>
              <a:buChar char="v"/>
            </a:pPr>
            <a:r>
              <a:rPr lang="en-US" sz="3600" b="1" err="1" smtClean="0"/>
              <a:t>Movesemantics</a:t>
            </a:r>
            <a:endParaRPr lang="en-US" sz="3600" b="1" smtClean="0"/>
          </a:p>
        </p:txBody>
      </p:sp>
      <p:sp>
        <p:nvSpPr>
          <p:cNvPr id="13" name="Text Placeholder 2"/>
          <p:cNvSpPr txBox="1"/>
          <p:nvPr/>
        </p:nvSpPr>
        <p:spPr>
          <a:xfrm>
            <a:off x="0" y="4114800"/>
            <a:ext cx="8555181" cy="775855"/>
          </a:xfrm>
          <a:prstGeom prst="rect">
            <a:avLst/>
          </a:prstGeom>
        </p:spPr>
        <p:txBody>
          <a:bodyPr vert="horz" lIns="91440" tIns="4572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685800">
              <a:lnSpc>
                <a:spcPct val="90000"/>
              </a:lnSpc>
              <a:spcBef>
                <a:spcPts val="750"/>
              </a:spcBef>
              <a:buFont typeface="Arial" pitchFamily="34" charset="0"/>
              <a:buChar char="•"/>
            </a:pPr>
            <a:r>
              <a:rPr lang="en-US" sz="2000" i="1" smtClean="0"/>
              <a:t>Rust provides this feature that allows a copy operation to be replaced by the move operation when a source object is a temporary object.</a:t>
            </a:r>
            <a:endParaRPr kumimoji="0" lang="en-US" sz="2000" b="0" i="1"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 Placeholder 2"/>
          <p:cNvSpPr txBox="1"/>
          <p:nvPr/>
        </p:nvSpPr>
        <p:spPr>
          <a:xfrm>
            <a:off x="173182" y="955964"/>
            <a:ext cx="8555181" cy="1025236"/>
          </a:xfrm>
          <a:prstGeom prst="rect">
            <a:avLst/>
          </a:prstGeom>
        </p:spPr>
        <p:txBody>
          <a:bodyPr vert="horz" lIns="91440" tIns="4572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685800">
              <a:lnSpc>
                <a:spcPct val="90000"/>
              </a:lnSpc>
              <a:spcBef>
                <a:spcPts val="750"/>
              </a:spcBef>
            </a:pPr>
            <a:r>
              <a:rPr lang="en-US" sz="2000" i="1" smtClean="0"/>
              <a:t>In C++ programming, there is an excellent improvement in error messages as compared to GCC. Rust goes one step further in case of clarity. Error messages are displayed with (formatting, colors) and also suggest misspellings in our program.</a:t>
            </a:r>
            <a:endParaRPr kumimoji="0" lang="en-US" sz="2000" b="0" i="1" u="none" strike="noStrike" kern="1200" cap="none" spc="0" normalizeH="0" baseline="0" noProof="0">
              <a:ln>
                <a:noFill/>
              </a:ln>
              <a:solidFill>
                <a:schemeClr val="tx1"/>
              </a:solidFill>
              <a:effectLst/>
              <a:uLnTx/>
              <a:uFillTx/>
              <a:latin typeface="+mn-lt"/>
              <a:ea typeface="+mn-ea"/>
              <a:cs typeface="+mn-cs"/>
            </a:endParaRPr>
          </a:p>
        </p:txBody>
      </p:sp>
      <p:sp>
        <p:nvSpPr>
          <p:cNvPr id="3" name="Title 8"/>
          <p:cNvSpPr txBox="1"/>
          <p:nvPr/>
        </p:nvSpPr>
        <p:spPr>
          <a:xfrm>
            <a:off x="0" y="193675"/>
            <a:ext cx="4689475" cy="762289"/>
          </a:xfrm>
          <a:prstGeom prst="rect">
            <a:avLst/>
          </a:prstGeom>
        </p:spPr>
        <p:txBody>
          <a:bodyPr vert="horz" lIns="91440" tIns="45720" rIns="91440" bIns="45720" rtlCol="0" anchor="ctr">
            <a:normAutofit fontScale="7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ct val="0"/>
              </a:spcBef>
              <a:spcAft>
                <a:spcPct val="0"/>
              </a:spcAft>
              <a:buClrTx/>
              <a:buSzTx/>
              <a:buFont typeface="Wingdings" pitchFamily="2" charset="2"/>
              <a:buChar char="v"/>
              <a:defRPr/>
            </a:pPr>
            <a:r>
              <a:rPr kumimoji="0" lang="en-US" sz="4000" b="1" i="0" u="none" strike="noStrike" kern="1200" cap="none" spc="0" normalizeH="0" baseline="0" noProof="0" smtClean="0">
                <a:ln>
                  <a:noFill/>
                </a:ln>
                <a:solidFill>
                  <a:schemeClr val="tx1"/>
                </a:solidFill>
                <a:effectLst/>
                <a:uLnTx/>
                <a:uFillTx/>
                <a:latin typeface="+mn-lt"/>
                <a:ea typeface="+mj-ea"/>
                <a:cs typeface="+mj-cs"/>
              </a:rPr>
              <a:t>Zero cost abstraction</a:t>
            </a:r>
            <a:br>
              <a:rPr kumimoji="0" lang="en-US" sz="4000" b="0" i="0" u="none" strike="noStrike" kern="1200" cap="none" spc="0" normalizeH="0" baseline="0" noProof="0" smtClean="0">
                <a:ln>
                  <a:noFill/>
                </a:ln>
                <a:solidFill>
                  <a:schemeClr val="tx1"/>
                </a:solidFill>
                <a:effectLst/>
                <a:uLnTx/>
                <a:uFillTx/>
                <a:latin typeface="+mj-lt"/>
                <a:ea typeface="+mj-ea"/>
                <a:cs typeface="+mj-cs"/>
              </a:rPr>
            </a:br>
            <a:endParaRPr kumimoji="0" lang="en-US" sz="4000" b="0" i="0" u="none" strike="noStrike" kern="1200" cap="none" spc="0" normalizeH="0" baseline="0" noProof="0">
              <a:ln>
                <a:noFill/>
              </a:ln>
              <a:solidFill>
                <a:schemeClr val="tx1"/>
              </a:solidFill>
              <a:effectLst/>
              <a:uLnTx/>
              <a:uFillTx/>
              <a:latin typeface="+mj-lt"/>
              <a:ea typeface="+mj-ea"/>
              <a:cs typeface="+mj-cs"/>
            </a:endParaRP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kumimoji="1" lang="en-US" altLang="zh-CN" smtClean="0"/>
              <a:t>What is Rust?</a:t>
            </a:r>
            <a:endParaRPr kumimoji="1" lang="zh-CN" altLang="en-US"/>
          </a:p>
        </p:txBody>
      </p:sp>
      <p:sp>
        <p:nvSpPr>
          <p:cNvPr id="3" name="Content Placeholder 2"/>
          <p:cNvSpPr>
            <a:spLocks noGrp="1"/>
          </p:cNvSpPr>
          <p:nvPr>
            <p:ph idx="1"/>
          </p:nvPr>
        </p:nvSpPr>
        <p:spPr/>
        <p:txBody>
          <a:bodyPr/>
          <a:lstStyle/>
          <a:p>
            <a:pPr marL="0" indent="0">
              <a:buNone/>
            </a:pPr>
            <a:endParaRPr lang="en-US" altLang="zh-CN"/>
          </a:p>
          <a:p>
            <a:pPr marL="0" indent="0">
              <a:buNone/>
            </a:pPr>
            <a:r>
              <a:rPr lang="en-US" altLang="zh-CN" i="1" smtClean="0"/>
              <a:t>Rust</a:t>
            </a:r>
            <a:r>
              <a:rPr lang="en-US" altLang="zh-CN" i="1"/>
              <a:t> is a systems programming language that runs </a:t>
            </a:r>
            <a:r>
              <a:rPr lang="en-US" altLang="zh-CN" i="1" smtClean="0"/>
              <a:t> </a:t>
            </a:r>
          </a:p>
          <a:p>
            <a:pPr marL="0" indent="0">
              <a:buNone/>
            </a:pPr>
            <a:r>
              <a:rPr lang="en-US" altLang="zh-CN" i="1"/>
              <a:t> </a:t>
            </a:r>
            <a:r>
              <a:rPr lang="en-US" altLang="zh-CN" i="1" smtClean="0"/>
              <a:t> blazingly </a:t>
            </a:r>
            <a:r>
              <a:rPr lang="en-US" altLang="zh-CN" i="1"/>
              <a:t>fast, prevents nearly all segfaults, and </a:t>
            </a:r>
            <a:endParaRPr lang="en-US" altLang="zh-CN" i="1" smtClean="0"/>
          </a:p>
          <a:p>
            <a:pPr marL="0" indent="0">
              <a:buNone/>
            </a:pPr>
            <a:r>
              <a:rPr lang="en-US" altLang="zh-CN" i="1"/>
              <a:t> </a:t>
            </a:r>
            <a:r>
              <a:rPr lang="en-US" altLang="zh-CN" i="1" smtClean="0"/>
              <a:t> guarantees </a:t>
            </a:r>
            <a:r>
              <a:rPr lang="en-US" altLang="zh-CN" i="1"/>
              <a:t>thread safety. </a:t>
            </a:r>
            <a:endParaRPr lang="en-US" altLang="zh-CN" i="1" smtClean="0"/>
          </a:p>
          <a:p>
            <a:pPr marL="0" indent="0">
              <a:buNone/>
            </a:pPr>
            <a:r>
              <a:rPr lang="en-US" i="1" smtClean="0"/>
              <a:t>Rust is a systems programming language focused on three goals: safety, speed, and concurrency.</a:t>
            </a:r>
            <a:endParaRPr lang="en-US" altLang="zh-CN" i="1" smtClean="0"/>
          </a:p>
          <a:p>
            <a:pPr marL="0" indent="0">
              <a:buNone/>
            </a:pPr>
            <a:endParaRPr lang="en-US" altLang="zh-CN" smtClean="0"/>
          </a:p>
          <a:p>
            <a:pPr marL="0" indent="0">
              <a:buNone/>
            </a:pPr>
            <a:endParaRPr lang="en-US" altLang="zh-CN" smtClean="0"/>
          </a:p>
          <a:p>
            <a:pPr marL="0" indent="0">
              <a:buNone/>
            </a:pPr>
            <a:endParaRPr lang="en-US" altLang="zh-CN" smtClean="0"/>
          </a:p>
          <a:p>
            <a:pPr marL="0" indent="0">
              <a:buNone/>
            </a:pPr>
            <a:endParaRPr kumimoji="1" lang="en-US" altLang="zh-CN"/>
          </a:p>
        </p:txBody>
      </p:sp>
    </p:spTree>
    <p:extLst>
      <p:ext uri="{BB962C8B-B14F-4D97-AF65-F5344CB8AC3E}">
        <p14:creationId xmlns:p14="http://schemas.microsoft.com/office/powerpoint/2010/main" xmlns="" val="870923556"/>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628650" y="365127"/>
            <a:ext cx="3901786" cy="964910"/>
          </a:xfrm>
        </p:spPr>
        <p:txBody>
          <a:bodyPr/>
          <a:lstStyle/>
          <a:p>
            <a:r>
              <a:rPr kumimoji="1" lang="en-US" altLang="zh-CN" b="1" smtClean="0">
                <a:latin typeface="Arial" pitchFamily="34" charset="0"/>
                <a:cs typeface="Arial" pitchFamily="34" charset="0"/>
              </a:rPr>
              <a:t>A brief history</a:t>
            </a:r>
            <a:endParaRPr kumimoji="1" lang="zh-CN" altLang="en-US" b="1">
              <a:latin typeface="Arial" pitchFamily="34" charset="0"/>
              <a:cs typeface="Arial" pitchFamily="34" charset="0"/>
            </a:endParaRPr>
          </a:p>
        </p:txBody>
      </p:sp>
      <p:sp>
        <p:nvSpPr>
          <p:cNvPr id="25" name="Content Placeholder 24"/>
          <p:cNvSpPr>
            <a:spLocks noGrp="1"/>
          </p:cNvSpPr>
          <p:nvPr>
            <p:ph idx="1"/>
          </p:nvPr>
        </p:nvSpPr>
        <p:spPr>
          <a:xfrm>
            <a:off x="304800" y="1330036"/>
            <a:ext cx="8534400" cy="4846927"/>
          </a:xfrm>
        </p:spPr>
        <p:txBody>
          <a:bodyPr>
            <a:normAutofit/>
          </a:bodyPr>
          <a:lstStyle/>
          <a:p>
            <a:r>
              <a:rPr lang="en-US" smtClean="0"/>
              <a:t>Rust began as a side project of Graydon Hoare, an employee at Mozilla. In short order, Mozilla saw the potential of the new language and began sponsoring it, before revealing it to the world in 2010.</a:t>
            </a:r>
          </a:p>
          <a:p>
            <a:r>
              <a:rPr lang="en-US" smtClean="0"/>
              <a:t>One possible source of the name, according to Hoare, is the rust fungus. </a:t>
            </a:r>
          </a:p>
          <a:p>
            <a:r>
              <a:rPr lang="en-US" smtClean="0"/>
              <a:t>This has caused Rust programmers to adopt “Rustaceans” as their moniker of choice.</a:t>
            </a:r>
          </a:p>
        </p:txBody>
      </p:sp>
    </p:spTree>
    <p:extLst>
      <p:ext uri="{BB962C8B-B14F-4D97-AF65-F5344CB8AC3E}">
        <p14:creationId xmlns:p14="http://schemas.microsoft.com/office/powerpoint/2010/main" xmlns="" val="843886978"/>
      </p:ext>
    </p:extLst>
  </p:cSld>
  <p:clrMapOvr>
    <a:masterClrMapping/>
  </p:clrMapOvr>
  <p:transition/>
  <p:timing/>
</p:sld>
</file>

<file path=ppt/tags/tag1.xml><?xml version="1.0" encoding="utf-8"?>
<p:tagLst xmlns:p="http://schemas.openxmlformats.org/presentationml/2006/main">
  <p:tag name="AS_NET" val="6.0.16"/>
  <p:tag name="AS_OS" val="Unix 5.15.0.1035"/>
  <p:tag name="AS_RELEASE_DATE" val="2022.06.14"/>
  <p:tag name="AS_TITLE" val="Aspose.Slides for .NET5"/>
  <p:tag name="AS_VERSION" val="22.6"/>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Corbel" panose="020b0503020204020204"/>
        <a:cs typeface="Arial"/>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Corbel" panose="020b0503020204020204"/>
        <a:cs typeface="Arial"/>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Lst>
    <a:ext uri="{05A4C25C-085E-4340-85A3-A5531E510DB2}">
      <thm15:themeFamily xmlns:thm15="http://schemas.microsoft.com/office/thememl/2012/main" name="Frame" id="{F226E7A2-7162-461C-9490-D27D9DC04E43}" vid="{39D77354-939E-4A26-AE51-B3F9618B14B7}"/>
    </a:ext>
  </a:extLst>
</a:theme>
</file>

<file path=ppt/theme/theme4.xml><?xml version="1.0" encoding="utf-8"?>
<a:theme xmlns:r="http://schemas.openxmlformats.org/officeDocument/2006/relationships" xmlns:a="http://schemas.openxmlformats.org/drawingml/2006/main" name="PunchcardVTI">
  <a:themeElements>
    <a:clrScheme name="AnalogousFromDarkSeedLeftStep">
      <a:dk1>
        <a:srgbClr val="000000"/>
      </a:dk1>
      <a:lt1>
        <a:srgbClr val="FFFFFF"/>
      </a:lt1>
      <a:dk2>
        <a:srgbClr val="1C2431"/>
      </a:dk2>
      <a:lt2>
        <a:srgbClr val="F1F3F0"/>
      </a:lt2>
      <a:accent1>
        <a:srgbClr val="CC2BE5"/>
      </a:accent1>
      <a:accent2>
        <a:srgbClr val="6E1BD4"/>
      </a:accent2>
      <a:accent3>
        <a:srgbClr val="312BE5"/>
      </a:accent3>
      <a:accent4>
        <a:srgbClr val="1961D3"/>
      </a:accent4>
      <a:accent5>
        <a:srgbClr val="29BADE"/>
      </a:accent5>
      <a:accent6>
        <a:srgbClr val="17C29D"/>
      </a:accent6>
      <a:hlink>
        <a:srgbClr val="3F90BF"/>
      </a:hlink>
      <a:folHlink>
        <a:srgbClr val="7F7F7F"/>
      </a:folHlink>
    </a:clrScheme>
    <a:fontScheme name="Punchcard">
      <a:majorFont>
        <a:latin typeface="Neue Haas Grotesk Text Pro"/>
        <a:ea typeface="Neue Haas Grotesk Text Pro"/>
        <a:cs typeface="Arial"/>
      </a:majorFont>
      <a:minorFont>
        <a:latin typeface="Neue Haas Grotesk Text Pro"/>
        <a:ea typeface="Neue Haas Grotesk Text Pro"/>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PunchcardVTI" id="{C7262591-AF98-8F48-B56D-6342D2439B1A}" vid="{261D9F73-974A-B14E-9EAF-4871CCA60BB1}"/>
    </a:ext>
  </a:extLst>
</a:theme>
</file>

<file path=ppt/theme/theme5.xml><?xml version="1.0" encoding="utf-8"?>
<a:theme xmlns:r="http://schemas.openxmlformats.org/officeDocument/2006/relationships"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Walbaum Display"/>
        <a:cs typeface="Arial"/>
      </a:majorFont>
      <a:minorFont>
        <a:latin typeface="Walbaum Display"/>
        <a:ea typeface="Walbaum Display"/>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xmlns="" name="RegattaVTI" id="{FFC3BCE5-6357-41D1-8E67-3F85B69D7E86}" vid="{893A6374-FE17-48E5-8B62-678C1B11AA1B}"/>
    </a:ext>
  </a:extLst>
</a:theme>
</file>

<file path=ppt/theme/theme6.xml><?xml version="1.0" encoding="utf-8"?>
<a:theme xmlns:r="http://schemas.openxmlformats.org/officeDocument/2006/relationships"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Aharoni"/>
        <a:cs typeface="Arial"/>
      </a:majorFont>
      <a:minorFont>
        <a:latin typeface="Avenir Next LT Pro"/>
        <a:ea typeface="Avenir Next LT Pro"/>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299</Paragraphs>
  <Slides>45</Slides>
  <Notes>0</Notes>
  <TotalTime>1</TotalTime>
  <HiddenSlides>0</HiddenSlides>
  <MMClips>0</MMClips>
  <ScaleCrop>0</ScaleCrop>
  <HeadingPairs>
    <vt:vector baseType="variant" size="6">
      <vt:variant>
        <vt:lpstr>Fonts used</vt:lpstr>
      </vt:variant>
      <vt:variant>
        <vt:i4>14</vt:i4>
      </vt:variant>
      <vt:variant>
        <vt:lpstr>Theme</vt:lpstr>
      </vt:variant>
      <vt:variant>
        <vt:i4>1</vt:i4>
      </vt:variant>
      <vt:variant>
        <vt:lpstr>Slide Titles</vt:lpstr>
      </vt:variant>
      <vt:variant>
        <vt:i4>45</vt:i4>
      </vt:variant>
    </vt:vector>
  </HeadingPairs>
  <TitlesOfParts>
    <vt:vector baseType="lpstr" size="60">
      <vt:lpstr>Arial</vt:lpstr>
      <vt:lpstr>Calibri</vt:lpstr>
      <vt:lpstr>Calibri Light</vt:lpstr>
      <vt:lpstr>Wingdings</vt:lpstr>
      <vt:lpstr>Wingdings 2</vt:lpstr>
      <vt:lpstr>Corbel</vt:lpstr>
      <vt:lpstr>Batang</vt:lpstr>
      <vt:lpstr>Neue Haas Grotesk Text Pro</vt:lpstr>
      <vt:lpstr>Avenir Next</vt:lpstr>
      <vt:lpstr>Walbaum Display</vt:lpstr>
      <vt:lpstr>Söhne</vt:lpstr>
      <vt:lpstr>Avenir Next LT Pro</vt:lpstr>
      <vt:lpstr>Aharoni</vt:lpstr>
      <vt:lpstr>Segoe UI</vt:lpstr>
      <vt:lpstr>Office Theme</vt:lpstr>
      <vt:lpstr>RUST PROGRAMMING LANGUAGE </vt:lpstr>
      <vt:lpstr>AGENDA</vt:lpstr>
      <vt:lpstr>INTRODUCTION</vt:lpstr>
      <vt:lpstr>Features of Rust</vt:lpstr>
      <vt:lpstr>PowerPoint Presentation</vt:lpstr>
      <vt:lpstr>Zero cost abstraction</vt:lpstr>
      <vt:lpstr>PowerPoint Presentation</vt:lpstr>
      <vt:lpstr>What is Rust?</vt:lpstr>
      <vt:lpstr>A brief history</vt:lpstr>
      <vt:lpstr>Who are using Rust?</vt:lpstr>
      <vt:lpstr>THE RUST PROGRAMMIG LANGUAGE</vt:lpstr>
      <vt:lpstr>PowerPoint Presentation</vt:lpstr>
      <vt:lpstr>FEATURES OF RUST</vt:lpstr>
      <vt:lpstr>PowerPoint Presentation</vt:lpstr>
      <vt:lpstr>Message Error</vt:lpstr>
      <vt:lpstr>Efficient C Bindings(Call C Function)</vt:lpstr>
      <vt:lpstr>Pattern Matching</vt:lpstr>
      <vt:lpstr>PowerPoint Presentation</vt:lpstr>
      <vt:lpstr>PowerPoint Presentation</vt:lpstr>
      <vt:lpstr>BASIC SYNTAX Of RUST</vt:lpstr>
      <vt:lpstr>THE RUST PROGRAMMING LANGUAGE</vt:lpstr>
      <vt:lpstr>TODAY'S AGENDA </vt:lpstr>
      <vt:lpstr>Types of comments in rust</vt:lpstr>
      <vt:lpstr>What is control ?</vt:lpstr>
      <vt:lpstr>PowerPoint Presentation</vt:lpstr>
      <vt:lpstr>PowerPoint Presentation</vt:lpstr>
      <vt:lpstr>PowerPoint Presentation</vt:lpstr>
      <vt:lpstr>The Rust Programming Language</vt:lpstr>
      <vt:lpstr>Today's agenda</vt:lpstr>
      <vt:lpstr> Integer Type      </vt:lpstr>
      <vt:lpstr>Unsigned Integer
</vt:lpstr>
      <vt:lpstr>Floating Point Type</vt:lpstr>
      <vt:lpstr>Rust Boolean Type</vt:lpstr>
      <vt:lpstr>Rust Character Type</vt:lpstr>
      <vt:lpstr>The Rust Programming Language</vt:lpstr>
      <vt:lpstr>Today's Agenda </vt:lpstr>
      <vt:lpstr>Type Of Interface</vt:lpstr>
      <vt:lpstr>Trait Interface</vt:lpstr>
      <vt:lpstr>Concurrency</vt:lpstr>
      <vt:lpstr>Type of concurrency</vt:lpstr>
      <vt:lpstr>Example of Threads </vt:lpstr>
      <vt:lpstr>Type of packages</vt:lpstr>
      <vt:lpstr>How to create package</vt:lpstr>
      <vt:lpstr>How to create package</vt:lpstr>
      <vt:lpstr>fn main() {
  println!("Thank you");
}
</vt:lpstr>
    </vt:vector>
  </TitlesOfParts>
  <LinksUpToDate>0</LinksUpToDate>
  <SharedDoc>0</SharedDoc>
  <HyperlinksChanged>0</HyperlinksChanged>
  <Application>Aspose.Slides for .NET</Application>
  <AppVersion>22.0600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2023-05-04T15:06:45.059</cp:lastPrinted>
  <dcterms:created xsi:type="dcterms:W3CDTF">2023-05-04T15:06:45Z</dcterms:created>
  <dcterms:modified xsi:type="dcterms:W3CDTF">2023-05-04T15:06:54Z</dcterms:modified>
</cp:coreProperties>
</file>