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7162A-2EEF-4620-959C-4C03EFD18930}" v="350" dt="2023-03-17T18:09:05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A83FA-536A-4255-AFE1-F279495D89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F82857-717A-420D-B312-85D796477E46}">
      <dgm:prSet/>
      <dgm:spPr/>
      <dgm:t>
        <a:bodyPr/>
        <a:lstStyle/>
        <a:p>
          <a:r>
            <a:rPr lang="en-US"/>
            <a:t>// - Line Comment</a:t>
          </a:r>
        </a:p>
      </dgm:t>
    </dgm:pt>
    <dgm:pt modelId="{4279E983-9541-4F6B-A761-9A44A4A8257B}" type="parTrans" cxnId="{94CD1B04-2CBE-4611-A3FB-AA19FCCB6F9D}">
      <dgm:prSet/>
      <dgm:spPr/>
      <dgm:t>
        <a:bodyPr/>
        <a:lstStyle/>
        <a:p>
          <a:endParaRPr lang="en-US"/>
        </a:p>
      </dgm:t>
    </dgm:pt>
    <dgm:pt modelId="{DD007437-5FA4-4CE6-A537-0EC1C028A543}" type="sibTrans" cxnId="{94CD1B04-2CBE-4611-A3FB-AA19FCCB6F9D}">
      <dgm:prSet/>
      <dgm:spPr/>
      <dgm:t>
        <a:bodyPr/>
        <a:lstStyle/>
        <a:p>
          <a:endParaRPr lang="en-US"/>
        </a:p>
      </dgm:t>
    </dgm:pt>
    <dgm:pt modelId="{66325FA6-1160-4799-9C6A-B928EFCF1F0E}">
      <dgm:prSet/>
      <dgm:spPr/>
      <dgm:t>
        <a:bodyPr/>
        <a:lstStyle/>
        <a:p>
          <a:r>
            <a:rPr lang="en-US"/>
            <a:t>/*...*/ - Block Comment</a:t>
          </a:r>
        </a:p>
      </dgm:t>
    </dgm:pt>
    <dgm:pt modelId="{6E7A38AD-DC7E-4F19-96AD-23A79A19C9FF}" type="parTrans" cxnId="{180DF249-814B-4023-9FC7-D027F3B2791F}">
      <dgm:prSet/>
      <dgm:spPr/>
      <dgm:t>
        <a:bodyPr/>
        <a:lstStyle/>
        <a:p>
          <a:endParaRPr lang="en-US"/>
        </a:p>
      </dgm:t>
    </dgm:pt>
    <dgm:pt modelId="{6B386452-1D36-4FDC-BF7F-CB594D468148}" type="sibTrans" cxnId="{180DF249-814B-4023-9FC7-D027F3B2791F}">
      <dgm:prSet/>
      <dgm:spPr/>
      <dgm:t>
        <a:bodyPr/>
        <a:lstStyle/>
        <a:p>
          <a:endParaRPr lang="en-US"/>
        </a:p>
      </dgm:t>
    </dgm:pt>
    <dgm:pt modelId="{67D959C5-8AC6-44B1-A7C5-3E0FC3B14109}" type="pres">
      <dgm:prSet presAssocID="{98FA83FA-536A-4255-AFE1-F279495D89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B9B9EC-D50F-489A-A028-853510241AC2}" type="pres">
      <dgm:prSet presAssocID="{72F82857-717A-420D-B312-85D796477E46}" presName="hierRoot1" presStyleCnt="0"/>
      <dgm:spPr/>
    </dgm:pt>
    <dgm:pt modelId="{75FA117E-8DBE-4B25-9E54-0D7705B0FD82}" type="pres">
      <dgm:prSet presAssocID="{72F82857-717A-420D-B312-85D796477E46}" presName="composite" presStyleCnt="0"/>
      <dgm:spPr/>
    </dgm:pt>
    <dgm:pt modelId="{16181B0B-0188-426A-B92C-C5B972D736A7}" type="pres">
      <dgm:prSet presAssocID="{72F82857-717A-420D-B312-85D796477E46}" presName="background" presStyleLbl="node0" presStyleIdx="0" presStyleCnt="2"/>
      <dgm:spPr/>
    </dgm:pt>
    <dgm:pt modelId="{31E95079-8E0F-4302-A00F-9C39ABA296A3}" type="pres">
      <dgm:prSet presAssocID="{72F82857-717A-420D-B312-85D796477E46}" presName="text" presStyleLbl="fgAcc0" presStyleIdx="0" presStyleCnt="2">
        <dgm:presLayoutVars>
          <dgm:chPref val="3"/>
        </dgm:presLayoutVars>
      </dgm:prSet>
      <dgm:spPr/>
    </dgm:pt>
    <dgm:pt modelId="{691ADF05-119B-43DD-B993-719C4B2B2444}" type="pres">
      <dgm:prSet presAssocID="{72F82857-717A-420D-B312-85D796477E46}" presName="hierChild2" presStyleCnt="0"/>
      <dgm:spPr/>
    </dgm:pt>
    <dgm:pt modelId="{1614659B-FA15-4096-84ED-B3B90AFAEDE8}" type="pres">
      <dgm:prSet presAssocID="{66325FA6-1160-4799-9C6A-B928EFCF1F0E}" presName="hierRoot1" presStyleCnt="0"/>
      <dgm:spPr/>
    </dgm:pt>
    <dgm:pt modelId="{70C5C324-2422-4D1F-B9FA-33B316C84D22}" type="pres">
      <dgm:prSet presAssocID="{66325FA6-1160-4799-9C6A-B928EFCF1F0E}" presName="composite" presStyleCnt="0"/>
      <dgm:spPr/>
    </dgm:pt>
    <dgm:pt modelId="{06948E55-F2FF-4A38-BC34-0766FC36D56C}" type="pres">
      <dgm:prSet presAssocID="{66325FA6-1160-4799-9C6A-B928EFCF1F0E}" presName="background" presStyleLbl="node0" presStyleIdx="1" presStyleCnt="2"/>
      <dgm:spPr/>
    </dgm:pt>
    <dgm:pt modelId="{E1602511-201B-443F-954C-0B8CD4B7B6CB}" type="pres">
      <dgm:prSet presAssocID="{66325FA6-1160-4799-9C6A-B928EFCF1F0E}" presName="text" presStyleLbl="fgAcc0" presStyleIdx="1" presStyleCnt="2">
        <dgm:presLayoutVars>
          <dgm:chPref val="3"/>
        </dgm:presLayoutVars>
      </dgm:prSet>
      <dgm:spPr/>
    </dgm:pt>
    <dgm:pt modelId="{7512ABF9-D0AB-483E-83B9-0748F2DE59E8}" type="pres">
      <dgm:prSet presAssocID="{66325FA6-1160-4799-9C6A-B928EFCF1F0E}" presName="hierChild2" presStyleCnt="0"/>
      <dgm:spPr/>
    </dgm:pt>
  </dgm:ptLst>
  <dgm:cxnLst>
    <dgm:cxn modelId="{94CD1B04-2CBE-4611-A3FB-AA19FCCB6F9D}" srcId="{98FA83FA-536A-4255-AFE1-F279495D891B}" destId="{72F82857-717A-420D-B312-85D796477E46}" srcOrd="0" destOrd="0" parTransId="{4279E983-9541-4F6B-A761-9A44A4A8257B}" sibTransId="{DD007437-5FA4-4CE6-A537-0EC1C028A543}"/>
    <dgm:cxn modelId="{C3C02E22-BF12-47EC-89CF-506B48B4164A}" type="presOf" srcId="{98FA83FA-536A-4255-AFE1-F279495D891B}" destId="{67D959C5-8AC6-44B1-A7C5-3E0FC3B14109}" srcOrd="0" destOrd="0" presId="urn:microsoft.com/office/officeart/2005/8/layout/hierarchy1"/>
    <dgm:cxn modelId="{180DF249-814B-4023-9FC7-D027F3B2791F}" srcId="{98FA83FA-536A-4255-AFE1-F279495D891B}" destId="{66325FA6-1160-4799-9C6A-B928EFCF1F0E}" srcOrd="1" destOrd="0" parTransId="{6E7A38AD-DC7E-4F19-96AD-23A79A19C9FF}" sibTransId="{6B386452-1D36-4FDC-BF7F-CB594D468148}"/>
    <dgm:cxn modelId="{437208BA-D639-4E80-96BF-C29C597339ED}" type="presOf" srcId="{66325FA6-1160-4799-9C6A-B928EFCF1F0E}" destId="{E1602511-201B-443F-954C-0B8CD4B7B6CB}" srcOrd="0" destOrd="0" presId="urn:microsoft.com/office/officeart/2005/8/layout/hierarchy1"/>
    <dgm:cxn modelId="{700AC6E7-8C57-4044-90F4-312823E711AA}" type="presOf" srcId="{72F82857-717A-420D-B312-85D796477E46}" destId="{31E95079-8E0F-4302-A00F-9C39ABA296A3}" srcOrd="0" destOrd="0" presId="urn:microsoft.com/office/officeart/2005/8/layout/hierarchy1"/>
    <dgm:cxn modelId="{DFC2B56E-6F9D-4080-B3EB-8E77E578CDFD}" type="presParOf" srcId="{67D959C5-8AC6-44B1-A7C5-3E0FC3B14109}" destId="{76B9B9EC-D50F-489A-A028-853510241AC2}" srcOrd="0" destOrd="0" presId="urn:microsoft.com/office/officeart/2005/8/layout/hierarchy1"/>
    <dgm:cxn modelId="{CBD87A6E-7327-46BF-83E7-9E28E950B188}" type="presParOf" srcId="{76B9B9EC-D50F-489A-A028-853510241AC2}" destId="{75FA117E-8DBE-4B25-9E54-0D7705B0FD82}" srcOrd="0" destOrd="0" presId="urn:microsoft.com/office/officeart/2005/8/layout/hierarchy1"/>
    <dgm:cxn modelId="{109911A5-6327-4207-9222-96011FC5FE8F}" type="presParOf" srcId="{75FA117E-8DBE-4B25-9E54-0D7705B0FD82}" destId="{16181B0B-0188-426A-B92C-C5B972D736A7}" srcOrd="0" destOrd="0" presId="urn:microsoft.com/office/officeart/2005/8/layout/hierarchy1"/>
    <dgm:cxn modelId="{FA316395-3BC5-4DA5-966D-EA44483D48F8}" type="presParOf" srcId="{75FA117E-8DBE-4B25-9E54-0D7705B0FD82}" destId="{31E95079-8E0F-4302-A00F-9C39ABA296A3}" srcOrd="1" destOrd="0" presId="urn:microsoft.com/office/officeart/2005/8/layout/hierarchy1"/>
    <dgm:cxn modelId="{425453D5-9A9E-4CBF-883B-55EEB5118881}" type="presParOf" srcId="{76B9B9EC-D50F-489A-A028-853510241AC2}" destId="{691ADF05-119B-43DD-B993-719C4B2B2444}" srcOrd="1" destOrd="0" presId="urn:microsoft.com/office/officeart/2005/8/layout/hierarchy1"/>
    <dgm:cxn modelId="{FD1BD6E8-3E1D-43CA-9C37-53C95F9A7FF8}" type="presParOf" srcId="{67D959C5-8AC6-44B1-A7C5-3E0FC3B14109}" destId="{1614659B-FA15-4096-84ED-B3B90AFAEDE8}" srcOrd="1" destOrd="0" presId="urn:microsoft.com/office/officeart/2005/8/layout/hierarchy1"/>
    <dgm:cxn modelId="{28F31B1F-3229-4D22-A4D9-B80B5813D4BE}" type="presParOf" srcId="{1614659B-FA15-4096-84ED-B3B90AFAEDE8}" destId="{70C5C324-2422-4D1F-B9FA-33B316C84D22}" srcOrd="0" destOrd="0" presId="urn:microsoft.com/office/officeart/2005/8/layout/hierarchy1"/>
    <dgm:cxn modelId="{150FDDE2-3E37-4B67-B61C-3D196DF6BF1A}" type="presParOf" srcId="{70C5C324-2422-4D1F-B9FA-33B316C84D22}" destId="{06948E55-F2FF-4A38-BC34-0766FC36D56C}" srcOrd="0" destOrd="0" presId="urn:microsoft.com/office/officeart/2005/8/layout/hierarchy1"/>
    <dgm:cxn modelId="{9B2DE0EA-E9E4-447A-BBA7-24FAE0325FCB}" type="presParOf" srcId="{70C5C324-2422-4D1F-B9FA-33B316C84D22}" destId="{E1602511-201B-443F-954C-0B8CD4B7B6CB}" srcOrd="1" destOrd="0" presId="urn:microsoft.com/office/officeart/2005/8/layout/hierarchy1"/>
    <dgm:cxn modelId="{6F4E9E21-4320-47F1-872C-C26A2ED46851}" type="presParOf" srcId="{1614659B-FA15-4096-84ED-B3B90AFAEDE8}" destId="{7512ABF9-D0AB-483E-83B9-0748F2DE59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81B0B-0188-426A-B92C-C5B972D736A7}">
      <dsp:nvSpPr>
        <dsp:cNvPr id="0" name=""/>
        <dsp:cNvSpPr/>
      </dsp:nvSpPr>
      <dsp:spPr>
        <a:xfrm>
          <a:off x="1251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5079-8E0F-4302-A00F-9C39ABA296A3}">
      <dsp:nvSpPr>
        <dsp:cNvPr id="0" name=""/>
        <dsp:cNvSpPr/>
      </dsp:nvSpPr>
      <dsp:spPr>
        <a:xfrm>
          <a:off x="489217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// - Line Comment</a:t>
          </a:r>
        </a:p>
      </dsp:txBody>
      <dsp:txXfrm>
        <a:off x="570896" y="551082"/>
        <a:ext cx="4228335" cy="2625367"/>
      </dsp:txXfrm>
    </dsp:sp>
    <dsp:sp modelId="{06948E55-F2FF-4A38-BC34-0766FC36D56C}">
      <dsp:nvSpPr>
        <dsp:cNvPr id="0" name=""/>
        <dsp:cNvSpPr/>
      </dsp:nvSpPr>
      <dsp:spPr>
        <a:xfrm>
          <a:off x="5368876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2511-201B-443F-954C-0B8CD4B7B6CB}">
      <dsp:nvSpPr>
        <dsp:cNvPr id="0" name=""/>
        <dsp:cNvSpPr/>
      </dsp:nvSpPr>
      <dsp:spPr>
        <a:xfrm>
          <a:off x="5856842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/*...*/ - Block Comment</a:t>
          </a:r>
        </a:p>
      </dsp:txBody>
      <dsp:txXfrm>
        <a:off x="5938521" y="551082"/>
        <a:ext cx="4228335" cy="262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9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7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4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9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6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7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5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Programming data on computer monitor">
            <a:extLst>
              <a:ext uri="{FF2B5EF4-FFF2-40B4-BE49-F238E27FC236}">
                <a16:creationId xmlns:a16="http://schemas.microsoft.com/office/drawing/2014/main" id="{51F9AB21-EF93-ACAA-6A43-42ACDA8D0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" r="-2" b="1475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cs typeface="Calibri Light"/>
              </a:rPr>
              <a:t>THE RUST PROGRAMMING LANGUAGE</a:t>
            </a: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HARSORA RUSHIT </a:t>
            </a:r>
          </a:p>
          <a:p>
            <a:r>
              <a:rPr lang="en-US" dirty="0">
                <a:cs typeface="Calibri"/>
              </a:rPr>
              <a:t>MA019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365C1-59EE-7A48-4895-4C223AA0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TODAY'S AGENDA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2E2F-32BE-4F17-EAB0-32262A48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Control And Safety</a:t>
            </a:r>
          </a:p>
          <a:p>
            <a:r>
              <a:rPr lang="en-US" sz="3600" b="1" dirty="0">
                <a:latin typeface="Calibri"/>
                <a:cs typeface="Calibri"/>
              </a:rPr>
              <a:t>In The Real World </a:t>
            </a:r>
          </a:p>
          <a:p>
            <a:r>
              <a:rPr lang="en-US" sz="3600" b="1" dirty="0">
                <a:latin typeface="Calibri"/>
                <a:cs typeface="Calibri"/>
              </a:rPr>
              <a:t>Comments</a:t>
            </a:r>
          </a:p>
          <a:p>
            <a:r>
              <a:rPr lang="en-US" sz="3600" b="1" dirty="0">
                <a:latin typeface="Calibri"/>
                <a:cs typeface="Calibri"/>
              </a:rPr>
              <a:t>Basic Rust Program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490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464C9-53DF-940B-E8CD-FFF7E64A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Types of comments in rust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A34DB-D64C-587A-FCDD-89D68AB84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19665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6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B4DAF-56F2-5438-A4B8-B8CCE8B6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What is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A2DA-4790-8313-09C2-194631E7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312232" cy="36012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600" dirty="0">
                <a:latin typeface="Calibri"/>
                <a:ea typeface="+mn-lt"/>
                <a:cs typeface="+mn-lt"/>
              </a:rPr>
              <a:t>The Ability To Run Some Code Depending On Whether A Condition Is True And To Run Some Code Repeatedly While A Condition Is True are Basic Building Blocks In Most Programming Languages. </a:t>
            </a:r>
          </a:p>
          <a:p>
            <a:r>
              <a:rPr lang="en-US" sz="3600" dirty="0">
                <a:latin typeface="Calibri"/>
                <a:ea typeface="+mn-lt"/>
                <a:cs typeface="+mn-lt"/>
              </a:rPr>
              <a:t>The Most Common Constructs That Let You Control The Flow Of Execution Of Rust Code Are If Expressions And Loops.</a:t>
            </a:r>
            <a:endParaRPr lang="en-US" sz="3600">
              <a:latin typeface="Calibri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58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57989F-C6B6-1291-B38E-8903AA287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4982"/>
          <a:stretch/>
        </p:blipFill>
        <p:spPr>
          <a:xfrm>
            <a:off x="3048" y="-445699"/>
            <a:ext cx="12188952" cy="70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B2047D-DB97-B04F-CF50-BF92EA91B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5" r="1" b="16407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41F1C877-55F6-0C82-C858-CE93FE19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01" y="75300"/>
            <a:ext cx="11261128" cy="6548569"/>
          </a:xfrm>
        </p:spPr>
      </p:pic>
    </p:spTree>
    <p:extLst>
      <p:ext uri="{BB962C8B-B14F-4D97-AF65-F5344CB8AC3E}">
        <p14:creationId xmlns:p14="http://schemas.microsoft.com/office/powerpoint/2010/main" val="134516819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CC2BE5"/>
      </a:accent1>
      <a:accent2>
        <a:srgbClr val="6E1BD4"/>
      </a:accent2>
      <a:accent3>
        <a:srgbClr val="312BE5"/>
      </a:accent3>
      <a:accent4>
        <a:srgbClr val="1961D3"/>
      </a:accent4>
      <a:accent5>
        <a:srgbClr val="29BADE"/>
      </a:accent5>
      <a:accent6>
        <a:srgbClr val="17C29D"/>
      </a:accent6>
      <a:hlink>
        <a:srgbClr val="3F90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PunchcardVTI</vt:lpstr>
      <vt:lpstr>THE RUST PROGRAMMING LANGUAGE</vt:lpstr>
      <vt:lpstr>TODAY'S AGENDA </vt:lpstr>
      <vt:lpstr>Types of comments in rust</vt:lpstr>
      <vt:lpstr>What is control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145</cp:revision>
  <dcterms:created xsi:type="dcterms:W3CDTF">2013-07-15T20:26:40Z</dcterms:created>
  <dcterms:modified xsi:type="dcterms:W3CDTF">2023-03-17T18:09:52Z</dcterms:modified>
</cp:coreProperties>
</file>