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57FF-582F-4A8C-90F6-E025CCEC4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AC2DB-0406-87E2-BB18-5033509AA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138AB-BF30-E2A4-D4F4-8F128E76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16BA4-526E-E565-E01D-FE44F606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56E4B-7ADE-54D7-F147-9D8BBD54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55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6D9E6-0BE0-EF56-CA63-FC41FA91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D5330E-5214-1BC6-8A8D-7E87E7A5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CCA0E-7436-98B0-A72B-55452F2A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00B23-F939-60B6-26B9-D18B01F4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6C614-2BDA-6DA5-C3A2-A0089078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3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13A82C-2757-EBB8-3F19-CCCFCCD80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5B8BBF-0C40-9C10-7812-B710B64ED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AE7BE-B590-EBE9-EA5B-F17B0B62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DEC16-BBB4-3B25-AFF4-B76E783A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89D04-D6AC-2F2C-F51C-88D68350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EF24F-C9DA-24EE-2B02-29956EC3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FF77E-89AC-23F5-A274-F26554649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244CA-1A08-A999-A9EE-FAEB0D6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5B1CF-2042-B3C1-86FC-2D15EF93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6FB5B-9E01-28BE-0D53-4FE9353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7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08BBF-5DFA-CA09-5A97-1233A88E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E0A15-68EF-6880-3A10-A0C28682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8B4C1-FE6B-91B1-D13C-FFA8C296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6A66E-150E-DDFD-993F-0F443E7A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B8353-FA8F-F9CE-0D41-E87A7250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7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07CC9-CB0C-E5D6-456B-7E8EA49E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7A8BC-3FF0-BE0F-798A-7365ED490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CB9274-81A4-2770-C541-894D58B8E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5F4DD4-2A22-6525-1D71-F0ADFA5C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D1ACA-FB5A-4D04-FC4C-E29D5477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00061A-F42D-29D5-BB2B-B44F8E62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97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05C6-7680-973B-506E-85AE5015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9F0A7-C9D3-1152-ADF2-8B320AE2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4038AD-3C57-EE13-4447-BD713441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FE255-4EAE-B0EA-4067-8BB4E7B7D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DC4BC1-D27B-BF96-547B-EC9B0442D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B29CA3-12F9-29E4-7BB1-A248796C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FBB637-CAAB-1044-0D01-0D386AF3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970EA6-FA44-7A10-E5B7-4A9278BC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97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EEBB4-C01C-0A2C-BBEC-FF47A65A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CC6872-B7AD-F12B-5309-5112A6CA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60D875-2E88-858F-D0A6-4DD33FA6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B08A1-C3D3-688A-5B17-47EAAEB1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EF0C8A-AF06-3998-C382-1E98C3FF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F2B71-0C66-E42E-6869-5C9580CD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D63BB-DB32-7D0F-EDEE-79453702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0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F8664-32A0-FE1E-C355-2771A7F9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51490-E88E-36A8-B77B-7BE1D05F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F382C-DC99-C299-5010-B53BFC6DC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0805A-06FF-B11A-6080-1358A1F9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3C835A-9C12-09E8-9538-21036B1F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DFE19-84BC-62E9-E5BC-90C5B4F2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7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E54C3-4A82-C67D-FB68-284B1195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18B687-AE81-83C5-80F9-D02D7A312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E86EB-E527-5587-40D6-9EBB9F3D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C6FB8B-F732-F9E1-E779-E8A26426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7A1995-689A-CFDC-15DB-9EA694A86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31F6A-2AEF-64B4-D80A-3C06437A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7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ABCF61-9810-0361-F701-B06F9F56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E34E76-91CB-B062-EE78-F26C53DB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6F88A-55B0-853A-578C-FFFDF7974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91004-ABE8-4E57-9B4D-1AF4F6A4B8C7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0D9C8D-DDE4-5CC7-B972-8E6A6BBB0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42CD9-6999-975C-2CB0-E571B786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45A3E-2EC6-4100-AF30-4D16E94D2F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8534D-1C16-516D-2AFD-2635D61C4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ゼミ初回テーマ発表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01BCE-DCE7-F7DD-3C25-BF1A41FC1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ja-JP" dirty="0"/>
          </a:p>
          <a:p>
            <a:r>
              <a:rPr lang="en-US" altLang="ja-JP" dirty="0"/>
              <a:t>23RD602</a:t>
            </a:r>
            <a:r>
              <a:rPr lang="ja-JP" altLang="en-US" dirty="0"/>
              <a:t>　ホウエイセイ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2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1C3AC-A742-0564-35B3-B813C82D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やりたいこと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6F76D-A0A2-C1FA-BA7C-E83252D96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もちろんゲームを作りたい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どんなゲーム</a:t>
            </a:r>
            <a:endParaRPr lang="en-US" altLang="ja-JP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ja-JP" dirty="0"/>
              <a:t>2D</a:t>
            </a:r>
            <a:r>
              <a:rPr lang="ja-JP" altLang="en-US" dirty="0"/>
              <a:t>俯視角アクション</a:t>
            </a:r>
            <a:r>
              <a:rPr lang="en-US" altLang="ja-JP" dirty="0"/>
              <a:t>Rogue-like</a:t>
            </a:r>
            <a:r>
              <a:rPr lang="ja-JP" altLang="en-US" dirty="0"/>
              <a:t>ゲーム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ギミック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AI</a:t>
            </a:r>
            <a:r>
              <a:rPr lang="ja-JP" altLang="en-US" dirty="0"/>
              <a:t>を使って、アイテムまたは敵の生成を実装してみたい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なぜこんなゲームを作りたいか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zh-CN" dirty="0"/>
              <a:t>	 Rogue-like</a:t>
            </a:r>
            <a:r>
              <a:rPr lang="ja-JP" altLang="en-US" dirty="0"/>
              <a:t>の</a:t>
            </a:r>
            <a:r>
              <a:rPr lang="zh-CN" altLang="en-US" dirty="0"/>
              <a:t>無限</a:t>
            </a:r>
            <a:r>
              <a:rPr lang="ja-JP" altLang="en-US" dirty="0"/>
              <a:t>な</a:t>
            </a:r>
            <a:r>
              <a:rPr lang="zh-CN" altLang="en-US" dirty="0"/>
              <a:t>探索性</a:t>
            </a:r>
            <a:r>
              <a:rPr lang="ja-JP" altLang="en-US" dirty="0"/>
              <a:t>と</a:t>
            </a:r>
            <a:r>
              <a:rPr lang="zh-CN" altLang="en-US" dirty="0"/>
              <a:t>新鮮感</a:t>
            </a:r>
            <a:r>
              <a:rPr lang="ja-JP" altLang="en-US" dirty="0"/>
              <a:t>を</a:t>
            </a:r>
            <a:r>
              <a:rPr lang="zh-CN" altLang="en-US" dirty="0"/>
              <a:t>追求</a:t>
            </a:r>
            <a:r>
              <a:rPr lang="ja-JP" altLang="en-US" dirty="0"/>
              <a:t>する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344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1096E-21CC-16F3-626C-6B994905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ja-JP" altLang="en-US" dirty="0"/>
              <a:t>で実現したい要素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89DAE-AD5E-8D9B-5861-513158EE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1. </a:t>
            </a:r>
            <a:r>
              <a:rPr lang="ja-JP" altLang="en-US" dirty="0"/>
              <a:t>道具の模倣生成 </a:t>
            </a:r>
          </a:p>
          <a:p>
            <a:pPr marL="0" indent="0">
              <a:buNone/>
            </a:pPr>
            <a:r>
              <a:rPr lang="en-US" altLang="ja-JP" dirty="0"/>
              <a:t>	 </a:t>
            </a:r>
            <a:r>
              <a:rPr lang="ja-JP" altLang="en-US" dirty="0"/>
              <a:t>生成</a:t>
            </a:r>
            <a:r>
              <a:rPr lang="en-US" altLang="ja-JP" dirty="0"/>
              <a:t>AI</a:t>
            </a:r>
            <a:r>
              <a:rPr lang="ja-JP" altLang="en-US" dirty="0"/>
              <a:t>で特徴を組み合わせ、新しいアイテムを生み出す </a:t>
            </a:r>
          </a:p>
          <a:p>
            <a:pPr marL="0" indent="0">
              <a:buNone/>
            </a:pPr>
            <a:r>
              <a:rPr lang="en-US" altLang="ja-JP" dirty="0"/>
              <a:t>2. </a:t>
            </a:r>
            <a:r>
              <a:rPr lang="ja-JP" altLang="en-US" dirty="0"/>
              <a:t>敵モンスターの融合進化 </a:t>
            </a:r>
          </a:p>
          <a:p>
            <a:pPr marL="0" indent="0">
              <a:buNone/>
            </a:pPr>
            <a:r>
              <a:rPr lang="en-US" altLang="ja-JP" dirty="0"/>
              <a:t>	 </a:t>
            </a:r>
            <a:r>
              <a:rPr lang="ja-JP" altLang="en-US" dirty="0"/>
              <a:t>例：小さなコウモリ＋スライムの遺伝子 → 「粘液コウモリ」に進化する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b="1" dirty="0"/>
              <a:t>戦闘ごとに異なる敵を登場させ、予測できない体験を提供できる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51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FD702-C542-BDE0-918C-35D431E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今回のゼミで挑戦したいこと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3981F-DB58-7CCD-8A40-56282215E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1.</a:t>
            </a:r>
            <a:r>
              <a:rPr lang="ja-JP" altLang="en-US" dirty="0"/>
              <a:t>基本的なゲーム部分を完成する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2.AI</a:t>
            </a:r>
            <a:r>
              <a:rPr lang="ja-JP" altLang="en-US" dirty="0"/>
              <a:t>アイテム生成を実装する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</a:t>
            </a:r>
            <a:r>
              <a:rPr lang="ja-JP" altLang="en-US" b="1" dirty="0"/>
              <a:t>敵の融合進化</a:t>
            </a:r>
            <a:r>
              <a:rPr lang="en-US" altLang="ja-JP" b="1" dirty="0"/>
              <a:t>AI</a:t>
            </a:r>
            <a:r>
              <a:rPr lang="ja-JP" altLang="en-US" dirty="0"/>
              <a:t> は、最終段階で試みるチャレンジ課題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885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29d891-0504-45c3-b885-54fc54a440b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C5145A9306CD5468BDE4080F2E5A498" ma:contentTypeVersion="11" ma:contentTypeDescription="新しいドキュメントを作成します。" ma:contentTypeScope="" ma:versionID="17a0ee71ccd8ab64cad37a4429f63d4b">
  <xsd:schema xmlns:xsd="http://www.w3.org/2001/XMLSchema" xmlns:xs="http://www.w3.org/2001/XMLSchema" xmlns:p="http://schemas.microsoft.com/office/2006/metadata/properties" xmlns:ns3="e029d891-0504-45c3-b885-54fc54a440bd" targetNamespace="http://schemas.microsoft.com/office/2006/metadata/properties" ma:root="true" ma:fieldsID="6a477dc6540e7385133a4888b550d827" ns3:_="">
    <xsd:import namespace="e029d891-0504-45c3-b885-54fc54a440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9d891-0504-45c3-b885-54fc54a44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5B0566-A0A2-4D1D-AC77-216DC022B7A0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e029d891-0504-45c3-b885-54fc54a440bd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AA9329-768F-4A85-9DF1-3EE45AF803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1C516D-6D8A-4141-8279-D1E9AA672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9d891-0504-45c3-b885-54fc54a44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189</Words>
  <Application>Microsoft Office PowerPoint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ゼミ初回テーマ発表</vt:lpstr>
      <vt:lpstr>やりたいこと</vt:lpstr>
      <vt:lpstr>AIで実現したい要素</vt:lpstr>
      <vt:lpstr>今回のゼミで挑戦したいこと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 YINGXING</dc:creator>
  <cp:lastModifiedBy>PENG YINGXING</cp:lastModifiedBy>
  <cp:revision>4</cp:revision>
  <dcterms:created xsi:type="dcterms:W3CDTF">2025-09-21T14:40:15Z</dcterms:created>
  <dcterms:modified xsi:type="dcterms:W3CDTF">2025-09-21T15:18:49Z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0x010100CC5145A9306CD5468BDE4080F2E5A498</vt:lpwstr>
  </property>
</Properties>
</file>