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337-220B-4D9D-B01A-6535CD117297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218825" y="1540042"/>
            <a:ext cx="5181828" cy="3129563"/>
            <a:chOff x="3218825" y="1540042"/>
            <a:chExt cx="5181828" cy="31295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9355" y="1540042"/>
              <a:ext cx="4232691" cy="3129563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9" idx="1"/>
            </p:cNvCxnSpPr>
            <p:nvPr/>
          </p:nvCxnSpPr>
          <p:spPr>
            <a:xfrm flipH="1">
              <a:off x="5305901" y="1678541"/>
              <a:ext cx="996307" cy="4202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302210" y="1540042"/>
              <a:ext cx="1407308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4DOF Robotic Arm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759781" y="3916980"/>
              <a:ext cx="707244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693409" y="3706511"/>
              <a:ext cx="707244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2DLidar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218825" y="2528002"/>
              <a:ext cx="1181735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RGB-D Camera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矢印コネクタ 14"/>
            <p:cNvCxnSpPr>
              <a:stCxn id="13" idx="1"/>
            </p:cNvCxnSpPr>
            <p:nvPr/>
          </p:nvCxnSpPr>
          <p:spPr>
            <a:xfrm flipH="1" flipV="1">
              <a:off x="6941130" y="3706517"/>
              <a:ext cx="752278" cy="1384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2" idx="3"/>
            </p:cNvCxnSpPr>
            <p:nvPr/>
          </p:nvCxnSpPr>
          <p:spPr>
            <a:xfrm flipV="1">
              <a:off x="4467023" y="4024187"/>
              <a:ext cx="286121" cy="31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4" idx="3"/>
            </p:cNvCxnSpPr>
            <p:nvPr/>
          </p:nvCxnSpPr>
          <p:spPr>
            <a:xfrm flipV="1">
              <a:off x="4400560" y="2231687"/>
              <a:ext cx="352586" cy="434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5439833" y="2639932"/>
              <a:ext cx="2722034" cy="91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9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218825" y="1540042"/>
            <a:ext cx="5181828" cy="3031959"/>
            <a:chOff x="3218825" y="1540042"/>
            <a:chExt cx="5181828" cy="303195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1728" y="1562001"/>
              <a:ext cx="3981110" cy="3010000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9" idx="1"/>
            </p:cNvCxnSpPr>
            <p:nvPr/>
          </p:nvCxnSpPr>
          <p:spPr>
            <a:xfrm flipH="1">
              <a:off x="5305901" y="1678541"/>
              <a:ext cx="996307" cy="4202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302210" y="1540042"/>
              <a:ext cx="1407308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4DOF Robotic Arm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759781" y="3916980"/>
              <a:ext cx="707244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693409" y="3706511"/>
              <a:ext cx="707244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2DLidar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218825" y="2528002"/>
              <a:ext cx="1181735" cy="27699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RGB-D Camera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矢印コネクタ 14"/>
            <p:cNvCxnSpPr>
              <a:stCxn id="13" idx="1"/>
            </p:cNvCxnSpPr>
            <p:nvPr/>
          </p:nvCxnSpPr>
          <p:spPr>
            <a:xfrm flipH="1" flipV="1">
              <a:off x="6941130" y="3706517"/>
              <a:ext cx="752278" cy="1384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2" idx="3"/>
            </p:cNvCxnSpPr>
            <p:nvPr/>
          </p:nvCxnSpPr>
          <p:spPr>
            <a:xfrm flipV="1">
              <a:off x="4467023" y="4024187"/>
              <a:ext cx="286121" cy="31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4" idx="3"/>
            </p:cNvCxnSpPr>
            <p:nvPr/>
          </p:nvCxnSpPr>
          <p:spPr>
            <a:xfrm flipV="1">
              <a:off x="4400560" y="2231687"/>
              <a:ext cx="352586" cy="4348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5439833" y="2639932"/>
              <a:ext cx="2722034" cy="91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25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8115" y="1645920"/>
            <a:ext cx="5734400" cy="2821383"/>
            <a:chOff x="5188423" y="2639932"/>
            <a:chExt cx="3714092" cy="1827371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188423" y="2755046"/>
              <a:ext cx="3714092" cy="1712257"/>
              <a:chOff x="5188423" y="2755046"/>
              <a:chExt cx="3714092" cy="1712257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6814" y="2755046"/>
                <a:ext cx="2549964" cy="1712257"/>
              </a:xfrm>
              <a:prstGeom prst="rect">
                <a:avLst/>
              </a:prstGeom>
            </p:spPr>
          </p:pic>
          <p:cxnSp>
            <p:nvCxnSpPr>
              <p:cNvPr id="6" name="直線矢印コネクタ 5"/>
              <p:cNvCxnSpPr>
                <a:stCxn id="7" idx="1"/>
              </p:cNvCxnSpPr>
              <p:nvPr/>
            </p:nvCxnSpPr>
            <p:spPr>
              <a:xfrm flipH="1">
                <a:off x="6798733" y="2893546"/>
                <a:ext cx="582776" cy="1883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/>
              <p:cNvSpPr txBox="1"/>
              <p:nvPr/>
            </p:nvSpPr>
            <p:spPr>
              <a:xfrm>
                <a:off x="7381509" y="2755046"/>
                <a:ext cx="1407308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4DOF 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5331495" y="4145400"/>
                <a:ext cx="976549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890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8195270" y="4022289"/>
                <a:ext cx="707245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88423" y="3332938"/>
                <a:ext cx="1080745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9" idx="1"/>
              </p:cNvCxnSpPr>
              <p:nvPr/>
            </p:nvCxnSpPr>
            <p:spPr>
              <a:xfrm flipH="1" flipV="1">
                <a:off x="7755236" y="4022292"/>
                <a:ext cx="440034" cy="1384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>
                <a:stCxn id="8" idx="3"/>
              </p:cNvCxnSpPr>
              <p:nvPr/>
            </p:nvCxnSpPr>
            <p:spPr>
              <a:xfrm flipV="1">
                <a:off x="6308044" y="4208109"/>
                <a:ext cx="167363" cy="7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>
                <a:stCxn id="10" idx="3"/>
              </p:cNvCxnSpPr>
              <p:nvPr/>
            </p:nvCxnSpPr>
            <p:spPr>
              <a:xfrm flipV="1">
                <a:off x="6269168" y="3159613"/>
                <a:ext cx="206239" cy="311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正方形/長方形 3"/>
            <p:cNvSpPr/>
            <p:nvPr/>
          </p:nvSpPr>
          <p:spPr>
            <a:xfrm>
              <a:off x="5439833" y="2639932"/>
              <a:ext cx="2722034" cy="91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46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yuda haruya</cp:lastModifiedBy>
  <cp:revision>7</cp:revision>
  <dcterms:created xsi:type="dcterms:W3CDTF">2018-12-18T08:44:19Z</dcterms:created>
  <dcterms:modified xsi:type="dcterms:W3CDTF">2019-02-09T02:07:17Z</dcterms:modified>
</cp:coreProperties>
</file>