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50" d="100"/>
          <a:sy n="150" d="100"/>
        </p:scale>
        <p:origin x="-4256" y="-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3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8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1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8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8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7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8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0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8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57337-220B-4D9D-B01A-6535CD11729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2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/>
          <p:cNvGrpSpPr/>
          <p:nvPr/>
        </p:nvGrpSpPr>
        <p:grpSpPr>
          <a:xfrm>
            <a:off x="5188423" y="2639932"/>
            <a:ext cx="3627530" cy="1827371"/>
            <a:chOff x="5188423" y="2639932"/>
            <a:chExt cx="3627530" cy="1827371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5188423" y="2755046"/>
              <a:ext cx="3627530" cy="1712257"/>
              <a:chOff x="5188423" y="2755046"/>
              <a:chExt cx="3627530" cy="1712257"/>
            </a:xfrm>
          </p:grpSpPr>
          <p:pic>
            <p:nvPicPr>
              <p:cNvPr id="4" name="図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86814" y="2755046"/>
                <a:ext cx="2549964" cy="1712257"/>
              </a:xfrm>
              <a:prstGeom prst="rect">
                <a:avLst/>
              </a:prstGeom>
            </p:spPr>
          </p:pic>
          <p:cxnSp>
            <p:nvCxnSpPr>
              <p:cNvPr id="6" name="直線矢印コネクタ 5"/>
              <p:cNvCxnSpPr>
                <a:stCxn id="9" idx="1"/>
              </p:cNvCxnSpPr>
              <p:nvPr/>
            </p:nvCxnSpPr>
            <p:spPr>
              <a:xfrm flipH="1">
                <a:off x="6798733" y="2878157"/>
                <a:ext cx="582776" cy="2037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/>
              <p:cNvSpPr txBox="1"/>
              <p:nvPr/>
            </p:nvSpPr>
            <p:spPr>
              <a:xfrm>
                <a:off x="7381509" y="2755046"/>
                <a:ext cx="1210588" cy="246221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4DOF Robotic Arm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5331495" y="4145400"/>
                <a:ext cx="843501" cy="246221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Roomba 890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8195270" y="4022289"/>
                <a:ext cx="620683" cy="246221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2DLidar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5188423" y="3332938"/>
                <a:ext cx="931665" cy="246221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 Camera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線矢印コネクタ 14"/>
              <p:cNvCxnSpPr>
                <a:stCxn id="13" idx="1"/>
              </p:cNvCxnSpPr>
              <p:nvPr/>
            </p:nvCxnSpPr>
            <p:spPr>
              <a:xfrm flipH="1" flipV="1">
                <a:off x="7755235" y="4022289"/>
                <a:ext cx="440035" cy="1231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矢印コネクタ 15"/>
              <p:cNvCxnSpPr>
                <a:stCxn id="12" idx="3"/>
              </p:cNvCxnSpPr>
              <p:nvPr/>
            </p:nvCxnSpPr>
            <p:spPr>
              <a:xfrm flipV="1">
                <a:off x="6174996" y="4208107"/>
                <a:ext cx="300411" cy="604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矢印コネクタ 16"/>
              <p:cNvCxnSpPr>
                <a:stCxn id="14" idx="3"/>
              </p:cNvCxnSpPr>
              <p:nvPr/>
            </p:nvCxnSpPr>
            <p:spPr>
              <a:xfrm flipV="1">
                <a:off x="6120088" y="3159610"/>
                <a:ext cx="355319" cy="2964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正方形/長方形 29"/>
            <p:cNvSpPr/>
            <p:nvPr/>
          </p:nvSpPr>
          <p:spPr>
            <a:xfrm>
              <a:off x="5439833" y="2639932"/>
              <a:ext cx="2722034" cy="91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9923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>Kanazawa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HARUYA YUDA</dc:creator>
  <cp:lastModifiedBy>HARUYA YUDA</cp:lastModifiedBy>
  <cp:revision>2</cp:revision>
  <dcterms:created xsi:type="dcterms:W3CDTF">2018-12-18T08:44:19Z</dcterms:created>
  <dcterms:modified xsi:type="dcterms:W3CDTF">2018-12-18T08:55:47Z</dcterms:modified>
</cp:coreProperties>
</file>