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03B1A-C159-428C-B920-B9E5DBB7F3E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方形/長方形 132"/>
          <p:cNvSpPr/>
          <p:nvPr/>
        </p:nvSpPr>
        <p:spPr>
          <a:xfrm rot="16200000">
            <a:off x="7560243" y="2370537"/>
            <a:ext cx="45719" cy="536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6429452" y="1656272"/>
            <a:ext cx="45719" cy="64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1663556" y="1963270"/>
            <a:ext cx="376518" cy="16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17348" y="1470212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49532" y="1470212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/>
        </p:nvSpPr>
        <p:spPr>
          <a:xfrm>
            <a:off x="876745" y="1470212"/>
            <a:ext cx="46616" cy="396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/>
        </p:nvSpPr>
        <p:spPr>
          <a:xfrm rot="16200000">
            <a:off x="2203029" y="1218302"/>
            <a:ext cx="45719" cy="54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 rot="16200000">
            <a:off x="3740162" y="2529823"/>
            <a:ext cx="45722" cy="57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/>
        </p:nvSpPr>
        <p:spPr>
          <a:xfrm>
            <a:off x="2401148" y="1963756"/>
            <a:ext cx="376518" cy="16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2454940" y="1470698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/>
          <p:cNvSpPr/>
          <p:nvPr/>
        </p:nvSpPr>
        <p:spPr>
          <a:xfrm>
            <a:off x="2687124" y="1470698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1297398" y="1048870"/>
            <a:ext cx="45720" cy="888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1100623" y="1416872"/>
            <a:ext cx="43927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グループ化 67"/>
          <p:cNvGrpSpPr/>
          <p:nvPr/>
        </p:nvGrpSpPr>
        <p:grpSpPr>
          <a:xfrm>
            <a:off x="4282798" y="2891042"/>
            <a:ext cx="397945" cy="1107139"/>
            <a:chOff x="4144682" y="3615266"/>
            <a:chExt cx="397945" cy="1107139"/>
          </a:xfrm>
        </p:grpSpPr>
        <p:sp>
          <p:nvSpPr>
            <p:cNvPr id="58" name="正方形/長方形 57"/>
            <p:cNvSpPr/>
            <p:nvPr/>
          </p:nvSpPr>
          <p:spPr>
            <a:xfrm>
              <a:off x="4144683" y="3872753"/>
              <a:ext cx="39794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台形 58"/>
            <p:cNvSpPr/>
            <p:nvPr/>
          </p:nvSpPr>
          <p:spPr>
            <a:xfrm>
              <a:off x="4153109" y="3690370"/>
              <a:ext cx="358886" cy="183982"/>
            </a:xfrm>
            <a:prstGeom prst="trapezoid">
              <a:avLst>
                <a:gd name="adj" fmla="val 296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144683" y="3615266"/>
              <a:ext cx="397944" cy="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144682" y="3615266"/>
              <a:ext cx="123255" cy="257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187012" y="4178904"/>
              <a:ext cx="45719" cy="23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4293724" y="4179768"/>
              <a:ext cx="45719" cy="23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4452458" y="4177553"/>
              <a:ext cx="45719" cy="544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4001087" y="909008"/>
            <a:ext cx="1467792" cy="1623301"/>
            <a:chOff x="3570782" y="909008"/>
            <a:chExt cx="1467792" cy="1623301"/>
          </a:xfrm>
        </p:grpSpPr>
        <p:grpSp>
          <p:nvGrpSpPr>
            <p:cNvPr id="57" name="グループ化 56"/>
            <p:cNvGrpSpPr/>
            <p:nvPr/>
          </p:nvGrpSpPr>
          <p:grpSpPr>
            <a:xfrm>
              <a:off x="3570782" y="909008"/>
              <a:ext cx="1467792" cy="1623301"/>
              <a:chOff x="5050937" y="1655712"/>
              <a:chExt cx="1467792" cy="1623301"/>
            </a:xfrm>
          </p:grpSpPr>
          <p:grpSp>
            <p:nvGrpSpPr>
              <p:cNvPr id="53" name="グループ化 52"/>
              <p:cNvGrpSpPr/>
              <p:nvPr/>
            </p:nvGrpSpPr>
            <p:grpSpPr>
              <a:xfrm>
                <a:off x="5050937" y="1655712"/>
                <a:ext cx="1467792" cy="1078527"/>
                <a:chOff x="3645828" y="1261261"/>
                <a:chExt cx="1467792" cy="1078527"/>
              </a:xfrm>
            </p:grpSpPr>
            <p:sp>
              <p:nvSpPr>
                <p:cNvPr id="44" name="角丸四角形 43"/>
                <p:cNvSpPr/>
                <p:nvPr/>
              </p:nvSpPr>
              <p:spPr>
                <a:xfrm rot="2543969">
                  <a:off x="4667472" y="1455977"/>
                  <a:ext cx="125129" cy="5871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楕円 44"/>
                <p:cNvSpPr/>
                <p:nvPr/>
              </p:nvSpPr>
              <p:spPr>
                <a:xfrm>
                  <a:off x="4881458" y="1341290"/>
                  <a:ext cx="232162" cy="2321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角丸四角形 45"/>
                <p:cNvSpPr/>
                <p:nvPr/>
              </p:nvSpPr>
              <p:spPr>
                <a:xfrm rot="16369681">
                  <a:off x="4548410" y="1131117"/>
                  <a:ext cx="125129" cy="5871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楕円 46"/>
                <p:cNvSpPr/>
                <p:nvPr/>
              </p:nvSpPr>
              <p:spPr>
                <a:xfrm>
                  <a:off x="4103648" y="1284140"/>
                  <a:ext cx="232162" cy="2321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楕円 47"/>
                <p:cNvSpPr/>
                <p:nvPr/>
              </p:nvSpPr>
              <p:spPr>
                <a:xfrm>
                  <a:off x="4346453" y="1925643"/>
                  <a:ext cx="232162" cy="2321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台形 48"/>
                <p:cNvSpPr/>
                <p:nvPr/>
              </p:nvSpPr>
              <p:spPr>
                <a:xfrm>
                  <a:off x="4307395" y="2142565"/>
                  <a:ext cx="310278" cy="197223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角丸四角形 49"/>
                <p:cNvSpPr/>
                <p:nvPr/>
              </p:nvSpPr>
              <p:spPr>
                <a:xfrm rot="20628478">
                  <a:off x="4026895" y="1261261"/>
                  <a:ext cx="82550" cy="37316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角丸四角形 50"/>
                <p:cNvSpPr/>
                <p:nvPr/>
              </p:nvSpPr>
              <p:spPr>
                <a:xfrm rot="4428478">
                  <a:off x="3791137" y="1270787"/>
                  <a:ext cx="82550" cy="37316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角丸四角形 51"/>
                <p:cNvSpPr/>
                <p:nvPr/>
              </p:nvSpPr>
              <p:spPr>
                <a:xfrm rot="4428478">
                  <a:off x="3904893" y="1463366"/>
                  <a:ext cx="82550" cy="2201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正方形/長方形 55"/>
              <p:cNvSpPr/>
              <p:nvPr/>
            </p:nvSpPr>
            <p:spPr>
              <a:xfrm>
                <a:off x="5953989" y="2734161"/>
                <a:ext cx="45719" cy="5448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4256253" y="1991488"/>
              <a:ext cx="152431" cy="240110"/>
              <a:chOff x="4383244" y="3607082"/>
              <a:chExt cx="152432" cy="240108"/>
            </a:xfrm>
          </p:grpSpPr>
          <p:sp>
            <p:nvSpPr>
              <p:cNvPr id="69" name="正方形/長方形 68"/>
              <p:cNvSpPr/>
              <p:nvPr/>
            </p:nvSpPr>
            <p:spPr>
              <a:xfrm>
                <a:off x="4383244" y="3607082"/>
                <a:ext cx="45719" cy="239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4489957" y="3607944"/>
                <a:ext cx="45719" cy="239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7" name="正方形/長方形 76"/>
          <p:cNvSpPr/>
          <p:nvPr/>
        </p:nvSpPr>
        <p:spPr>
          <a:xfrm rot="16200000">
            <a:off x="2940169" y="1206240"/>
            <a:ext cx="45719" cy="54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正方形/長方形 77"/>
          <p:cNvSpPr/>
          <p:nvPr/>
        </p:nvSpPr>
        <p:spPr>
          <a:xfrm>
            <a:off x="3190539" y="1470212"/>
            <a:ext cx="45719" cy="222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正方形/長方形 78"/>
          <p:cNvSpPr/>
          <p:nvPr/>
        </p:nvSpPr>
        <p:spPr>
          <a:xfrm rot="16200000">
            <a:off x="3755108" y="3083638"/>
            <a:ext cx="45721" cy="117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正方形/長方形 79"/>
          <p:cNvSpPr/>
          <p:nvPr/>
        </p:nvSpPr>
        <p:spPr>
          <a:xfrm rot="16200000">
            <a:off x="3941197" y="1434736"/>
            <a:ext cx="45720" cy="154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正方形/長方形 82"/>
          <p:cNvSpPr/>
          <p:nvPr/>
        </p:nvSpPr>
        <p:spPr>
          <a:xfrm>
            <a:off x="6603156" y="1733665"/>
            <a:ext cx="45720" cy="370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正方形/長方形 85"/>
          <p:cNvSpPr/>
          <p:nvPr/>
        </p:nvSpPr>
        <p:spPr>
          <a:xfrm rot="16200000">
            <a:off x="5543927" y="1434736"/>
            <a:ext cx="45720" cy="154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正方形/長方形 86"/>
          <p:cNvSpPr/>
          <p:nvPr/>
        </p:nvSpPr>
        <p:spPr>
          <a:xfrm rot="16200000">
            <a:off x="5365937" y="2719559"/>
            <a:ext cx="45719" cy="190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正方形/長方形 87"/>
          <p:cNvSpPr/>
          <p:nvPr/>
        </p:nvSpPr>
        <p:spPr>
          <a:xfrm>
            <a:off x="6302327" y="1470212"/>
            <a:ext cx="45719" cy="222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正方形/長方形 88"/>
          <p:cNvSpPr/>
          <p:nvPr/>
        </p:nvSpPr>
        <p:spPr>
          <a:xfrm>
            <a:off x="6715320" y="1716741"/>
            <a:ext cx="45719" cy="8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台形 4"/>
          <p:cNvSpPr/>
          <p:nvPr/>
        </p:nvSpPr>
        <p:spPr>
          <a:xfrm rot="10800000">
            <a:off x="6204647" y="1361778"/>
            <a:ext cx="654160" cy="37188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楕円 5"/>
          <p:cNvSpPr/>
          <p:nvPr/>
        </p:nvSpPr>
        <p:spPr>
          <a:xfrm>
            <a:off x="6028764" y="1138317"/>
            <a:ext cx="1005925" cy="41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正方形/長方形 114"/>
          <p:cNvSpPr/>
          <p:nvPr/>
        </p:nvSpPr>
        <p:spPr>
          <a:xfrm rot="16200000">
            <a:off x="7586317" y="1103018"/>
            <a:ext cx="45719" cy="235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正方形/長方形 115"/>
          <p:cNvSpPr/>
          <p:nvPr/>
        </p:nvSpPr>
        <p:spPr>
          <a:xfrm rot="16200000">
            <a:off x="7780539" y="1421788"/>
            <a:ext cx="45719" cy="21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8740010" y="1656272"/>
            <a:ext cx="45719" cy="64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8845757" y="1707556"/>
            <a:ext cx="45719" cy="8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グループ化 103"/>
          <p:cNvGrpSpPr/>
          <p:nvPr/>
        </p:nvGrpSpPr>
        <p:grpSpPr>
          <a:xfrm>
            <a:off x="8638635" y="1361777"/>
            <a:ext cx="1102328" cy="581417"/>
            <a:chOff x="7573876" y="2014530"/>
            <a:chExt cx="1102328" cy="581417"/>
          </a:xfrm>
        </p:grpSpPr>
        <p:sp>
          <p:nvSpPr>
            <p:cNvPr id="101" name="楕円 100"/>
            <p:cNvSpPr/>
            <p:nvPr/>
          </p:nvSpPr>
          <p:spPr>
            <a:xfrm>
              <a:off x="7573876" y="2208504"/>
              <a:ext cx="1102328" cy="387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台形 102"/>
            <p:cNvSpPr/>
            <p:nvPr/>
          </p:nvSpPr>
          <p:spPr>
            <a:xfrm>
              <a:off x="7573876" y="2206625"/>
              <a:ext cx="1100654" cy="195348"/>
            </a:xfrm>
            <a:prstGeom prst="trapezoid">
              <a:avLst>
                <a:gd name="adj" fmla="val 1224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7597990" y="2014530"/>
              <a:ext cx="1054100" cy="387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正方形/長方形 119"/>
          <p:cNvSpPr/>
          <p:nvPr/>
        </p:nvSpPr>
        <p:spPr>
          <a:xfrm>
            <a:off x="9015529" y="1941315"/>
            <a:ext cx="45719" cy="3006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正方形/長方形 120"/>
          <p:cNvSpPr/>
          <p:nvPr/>
        </p:nvSpPr>
        <p:spPr>
          <a:xfrm rot="16200000">
            <a:off x="9461183" y="4455154"/>
            <a:ext cx="45725" cy="93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9502277" y="3337409"/>
            <a:ext cx="45719" cy="1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正方形/長方形 123"/>
          <p:cNvSpPr/>
          <p:nvPr/>
        </p:nvSpPr>
        <p:spPr>
          <a:xfrm rot="16200000">
            <a:off x="9704557" y="4568883"/>
            <a:ext cx="45724" cy="45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楕円 124"/>
          <p:cNvSpPr/>
          <p:nvPr/>
        </p:nvSpPr>
        <p:spPr>
          <a:xfrm>
            <a:off x="3137198" y="21320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楕円 125"/>
          <p:cNvSpPr/>
          <p:nvPr/>
        </p:nvSpPr>
        <p:spPr>
          <a:xfrm>
            <a:off x="6244925" y="21320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正方形/長方形 126"/>
          <p:cNvSpPr/>
          <p:nvPr/>
        </p:nvSpPr>
        <p:spPr>
          <a:xfrm rot="16200000">
            <a:off x="7249155" y="2504618"/>
            <a:ext cx="45719" cy="536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台形 104"/>
          <p:cNvSpPr/>
          <p:nvPr/>
        </p:nvSpPr>
        <p:spPr>
          <a:xfrm>
            <a:off x="9836700" y="4817780"/>
            <a:ext cx="1479038" cy="439271"/>
          </a:xfrm>
          <a:prstGeom prst="trapezoid">
            <a:avLst>
              <a:gd name="adj" fmla="val 27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9959028" y="4136385"/>
            <a:ext cx="1237129" cy="68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グループ化 112"/>
          <p:cNvGrpSpPr/>
          <p:nvPr/>
        </p:nvGrpSpPr>
        <p:grpSpPr>
          <a:xfrm rot="10800000">
            <a:off x="9466706" y="3194219"/>
            <a:ext cx="977341" cy="298613"/>
            <a:chOff x="7772351" y="3354356"/>
            <a:chExt cx="977341" cy="298613"/>
          </a:xfrm>
        </p:grpSpPr>
        <p:sp>
          <p:nvSpPr>
            <p:cNvPr id="112" name="台形 111"/>
            <p:cNvSpPr/>
            <p:nvPr/>
          </p:nvSpPr>
          <p:spPr>
            <a:xfrm rot="5400000">
              <a:off x="8506586" y="3396565"/>
              <a:ext cx="270994" cy="215219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角丸四角形 109"/>
            <p:cNvSpPr/>
            <p:nvPr/>
          </p:nvSpPr>
          <p:spPr>
            <a:xfrm>
              <a:off x="7772351" y="3354356"/>
              <a:ext cx="847024" cy="29861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正方形/長方形 128"/>
          <p:cNvSpPr/>
          <p:nvPr/>
        </p:nvSpPr>
        <p:spPr>
          <a:xfrm>
            <a:off x="4590573" y="3998181"/>
            <a:ext cx="45719" cy="120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4901660" y="2501201"/>
            <a:ext cx="45719" cy="257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0012251" y="3693926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omputer</a:t>
            </a:r>
            <a:endParaRPr lang="en-US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5921751" y="447128"/>
            <a:ext cx="121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Emergency</a:t>
            </a:r>
          </a:p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8706056" y="899276"/>
            <a:ext cx="9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Roomba</a:t>
            </a:r>
            <a:endParaRPr lang="en-US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550626" y="2472824"/>
            <a:ext cx="90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Depth</a:t>
            </a:r>
          </a:p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141873" y="421848"/>
            <a:ext cx="134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Robotic Arm</a:t>
            </a:r>
            <a:endParaRPr lang="en-US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973408" y="251908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2DLidar</a:t>
            </a:r>
            <a:endParaRPr lang="en-US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1713940" y="949874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Batteries</a:t>
            </a:r>
            <a:endParaRPr lang="en-US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1011519" y="9525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1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092967" y="84049"/>
            <a:ext cx="7657984" cy="6630425"/>
            <a:chOff x="1765708" y="151424"/>
            <a:chExt cx="7657984" cy="6630425"/>
          </a:xfrm>
        </p:grpSpPr>
        <p:cxnSp>
          <p:nvCxnSpPr>
            <p:cNvPr id="197" name="直線コネクタ 196"/>
            <p:cNvCxnSpPr/>
            <p:nvPr/>
          </p:nvCxnSpPr>
          <p:spPr>
            <a:xfrm flipV="1">
              <a:off x="7870195" y="4061929"/>
              <a:ext cx="0" cy="124065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 flipV="1">
              <a:off x="7539004" y="2896355"/>
              <a:ext cx="0" cy="25275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/>
            <p:nvPr/>
          </p:nvCxnSpPr>
          <p:spPr>
            <a:xfrm flipV="1">
              <a:off x="7391675" y="2911355"/>
              <a:ext cx="0" cy="352413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/>
            <p:nvPr/>
          </p:nvCxnSpPr>
          <p:spPr>
            <a:xfrm flipV="1">
              <a:off x="7282842" y="2911356"/>
              <a:ext cx="0" cy="199651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 flipV="1">
              <a:off x="3388455" y="3197674"/>
              <a:ext cx="0" cy="24688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グループ化 91"/>
            <p:cNvGrpSpPr/>
            <p:nvPr/>
          </p:nvGrpSpPr>
          <p:grpSpPr>
            <a:xfrm>
              <a:off x="2229558" y="3422351"/>
              <a:ext cx="450764" cy="496734"/>
              <a:chOff x="1326777" y="651127"/>
              <a:chExt cx="450764" cy="496734"/>
            </a:xfrm>
          </p:grpSpPr>
          <p:sp>
            <p:nvSpPr>
              <p:cNvPr id="2" name="テキスト ボックス 1"/>
              <p:cNvSpPr txBox="1"/>
              <p:nvPr/>
            </p:nvSpPr>
            <p:spPr>
              <a:xfrm>
                <a:off x="1326777" y="651127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Fuse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1332524" y="995461"/>
                <a:ext cx="439270" cy="152400"/>
              </a:xfrm>
              <a:prstGeom prst="rect">
                <a:avLst/>
              </a:prstGeom>
              <a:pattFill prst="pct1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グループ化 85"/>
            <p:cNvGrpSpPr/>
            <p:nvPr/>
          </p:nvGrpSpPr>
          <p:grpSpPr>
            <a:xfrm>
              <a:off x="7179170" y="2087219"/>
              <a:ext cx="1102328" cy="954464"/>
              <a:chOff x="8638635" y="988730"/>
              <a:chExt cx="1102328" cy="954464"/>
            </a:xfrm>
          </p:grpSpPr>
          <p:grpSp>
            <p:nvGrpSpPr>
              <p:cNvPr id="55" name="グループ化 54"/>
              <p:cNvGrpSpPr/>
              <p:nvPr/>
            </p:nvGrpSpPr>
            <p:grpSpPr>
              <a:xfrm>
                <a:off x="8638635" y="1361777"/>
                <a:ext cx="1102328" cy="581417"/>
                <a:chOff x="7573876" y="2014530"/>
                <a:chExt cx="1102328" cy="581417"/>
              </a:xfrm>
              <a:pattFill prst="pct75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</p:grpSpPr>
            <p:sp>
              <p:nvSpPr>
                <p:cNvPr id="56" name="楕円 55"/>
                <p:cNvSpPr/>
                <p:nvPr/>
              </p:nvSpPr>
              <p:spPr>
                <a:xfrm>
                  <a:off x="7573876" y="2208504"/>
                  <a:ext cx="1102328" cy="38744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台形 56"/>
                <p:cNvSpPr/>
                <p:nvPr/>
              </p:nvSpPr>
              <p:spPr>
                <a:xfrm>
                  <a:off x="7573876" y="2206625"/>
                  <a:ext cx="1100654" cy="195348"/>
                </a:xfrm>
                <a:prstGeom prst="trapezoid">
                  <a:avLst>
                    <a:gd name="adj" fmla="val 122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楕円 57"/>
                <p:cNvSpPr/>
                <p:nvPr/>
              </p:nvSpPr>
              <p:spPr>
                <a:xfrm>
                  <a:off x="7597990" y="2014530"/>
                  <a:ext cx="1054100" cy="38744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テキスト ボックス 74"/>
              <p:cNvSpPr txBox="1"/>
              <p:nvPr/>
            </p:nvSpPr>
            <p:spPr>
              <a:xfrm>
                <a:off x="8794139" y="988730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グループ化 89"/>
            <p:cNvGrpSpPr/>
            <p:nvPr/>
          </p:nvGrpSpPr>
          <p:grpSpPr>
            <a:xfrm>
              <a:off x="7659182" y="3551574"/>
              <a:ext cx="1080745" cy="660174"/>
              <a:chOff x="9363302" y="2832658"/>
              <a:chExt cx="1080745" cy="660174"/>
            </a:xfrm>
          </p:grpSpPr>
          <p:grpSp>
            <p:nvGrpSpPr>
              <p:cNvPr id="68" name="グループ化 67"/>
              <p:cNvGrpSpPr/>
              <p:nvPr/>
            </p:nvGrpSpPr>
            <p:grpSpPr>
              <a:xfrm rot="10800000">
                <a:off x="9466706" y="3194219"/>
                <a:ext cx="977341" cy="298613"/>
                <a:chOff x="7772351" y="3354356"/>
                <a:chExt cx="977341" cy="298613"/>
              </a:xfrm>
            </p:grpSpPr>
            <p:sp>
              <p:nvSpPr>
                <p:cNvPr id="69" name="台形 68"/>
                <p:cNvSpPr/>
                <p:nvPr/>
              </p:nvSpPr>
              <p:spPr>
                <a:xfrm rot="5400000">
                  <a:off x="8506586" y="3396565"/>
                  <a:ext cx="270994" cy="21521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角丸四角形 69"/>
                <p:cNvSpPr/>
                <p:nvPr/>
              </p:nvSpPr>
              <p:spPr>
                <a:xfrm>
                  <a:off x="7772351" y="3354356"/>
                  <a:ext cx="847024" cy="29861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テキスト ボックス 75"/>
              <p:cNvSpPr txBox="1"/>
              <p:nvPr/>
            </p:nvSpPr>
            <p:spPr>
              <a:xfrm>
                <a:off x="9363302" y="2832658"/>
                <a:ext cx="1080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 Camera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グループ化 87"/>
            <p:cNvGrpSpPr/>
            <p:nvPr/>
          </p:nvGrpSpPr>
          <p:grpSpPr>
            <a:xfrm>
              <a:off x="3969638" y="623604"/>
              <a:ext cx="1467792" cy="1522457"/>
              <a:chOff x="4001087" y="465078"/>
              <a:chExt cx="1467792" cy="1522457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4001087" y="909008"/>
                <a:ext cx="1467792" cy="1078527"/>
                <a:chOff x="3645828" y="1261261"/>
                <a:chExt cx="1467792" cy="1078527"/>
              </a:xfrm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</p:grpSpPr>
            <p:sp>
              <p:nvSpPr>
                <p:cNvPr id="31" name="角丸四角形 30"/>
                <p:cNvSpPr/>
                <p:nvPr/>
              </p:nvSpPr>
              <p:spPr>
                <a:xfrm rot="2543969">
                  <a:off x="4667472" y="1455977"/>
                  <a:ext cx="125129" cy="58714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楕円 31"/>
                <p:cNvSpPr/>
                <p:nvPr/>
              </p:nvSpPr>
              <p:spPr>
                <a:xfrm>
                  <a:off x="4881458" y="1341290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角丸四角形 32"/>
                <p:cNvSpPr/>
                <p:nvPr/>
              </p:nvSpPr>
              <p:spPr>
                <a:xfrm rot="16369681">
                  <a:off x="4548410" y="1131117"/>
                  <a:ext cx="125129" cy="58714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楕円 33"/>
                <p:cNvSpPr/>
                <p:nvPr/>
              </p:nvSpPr>
              <p:spPr>
                <a:xfrm>
                  <a:off x="4103648" y="1284140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楕円 34"/>
                <p:cNvSpPr/>
                <p:nvPr/>
              </p:nvSpPr>
              <p:spPr>
                <a:xfrm>
                  <a:off x="4346453" y="1925643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台形 35"/>
                <p:cNvSpPr/>
                <p:nvPr/>
              </p:nvSpPr>
              <p:spPr>
                <a:xfrm>
                  <a:off x="4307395" y="2142565"/>
                  <a:ext cx="310278" cy="197223"/>
                </a:xfrm>
                <a:prstGeom prst="trapezoid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角丸四角形 36"/>
                <p:cNvSpPr/>
                <p:nvPr/>
              </p:nvSpPr>
              <p:spPr>
                <a:xfrm rot="20628478">
                  <a:off x="4026895" y="1261261"/>
                  <a:ext cx="82550" cy="373168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角丸四角形 37"/>
                <p:cNvSpPr/>
                <p:nvPr/>
              </p:nvSpPr>
              <p:spPr>
                <a:xfrm rot="4428478">
                  <a:off x="3791137" y="1270787"/>
                  <a:ext cx="82550" cy="373168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角丸四角形 38"/>
                <p:cNvSpPr/>
                <p:nvPr/>
              </p:nvSpPr>
              <p:spPr>
                <a:xfrm rot="4428478">
                  <a:off x="3904893" y="1463366"/>
                  <a:ext cx="82550" cy="22017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テキスト ボックス 76"/>
              <p:cNvSpPr txBox="1"/>
              <p:nvPr/>
            </p:nvSpPr>
            <p:spPr>
              <a:xfrm>
                <a:off x="4321760" y="465078"/>
                <a:ext cx="9857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Robotic Arm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2012873" y="213334"/>
              <a:ext cx="884134" cy="1758359"/>
              <a:chOff x="2136348" y="774094"/>
              <a:chExt cx="884134" cy="1758359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2691676" y="1347680"/>
                <a:ext cx="328806" cy="1184773"/>
              </a:xfrm>
              <a:prstGeom prst="rect">
                <a:avLst/>
              </a:prstGeom>
              <a:pattFill prst="pct8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2257158" y="774094"/>
                <a:ext cx="6832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Batteries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2136348" y="1347680"/>
                <a:ext cx="328806" cy="1184773"/>
              </a:xfrm>
              <a:prstGeom prst="rect">
                <a:avLst/>
              </a:prstGeom>
              <a:pattFill prst="pct8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グループ化 86"/>
            <p:cNvGrpSpPr/>
            <p:nvPr/>
          </p:nvGrpSpPr>
          <p:grpSpPr>
            <a:xfrm>
              <a:off x="5933533" y="151424"/>
              <a:ext cx="1196384" cy="1328836"/>
              <a:chOff x="5933533" y="469056"/>
              <a:chExt cx="1196384" cy="1328836"/>
            </a:xfrm>
          </p:grpSpPr>
          <p:sp>
            <p:nvSpPr>
              <p:cNvPr id="74" name="テキスト ボックス 73"/>
              <p:cNvSpPr txBox="1"/>
              <p:nvPr/>
            </p:nvSpPr>
            <p:spPr>
              <a:xfrm>
                <a:off x="6089289" y="469056"/>
                <a:ext cx="885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Emergency</a:t>
                </a:r>
              </a:p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フローチャート: 手作業 83"/>
              <p:cNvSpPr/>
              <p:nvPr/>
            </p:nvSpPr>
            <p:spPr>
              <a:xfrm>
                <a:off x="6089289" y="1410146"/>
                <a:ext cx="881725" cy="387746"/>
              </a:xfrm>
              <a:prstGeom prst="flowChartManualOperation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フローチャート: 直接アクセス記憶 84"/>
              <p:cNvSpPr/>
              <p:nvPr/>
            </p:nvSpPr>
            <p:spPr>
              <a:xfrm rot="16200000">
                <a:off x="6329463" y="714988"/>
                <a:ext cx="404524" cy="1196384"/>
              </a:xfrm>
              <a:prstGeom prst="flowChartMagneticDrum">
                <a:avLst/>
              </a:prstGeom>
              <a:pattFill prst="pct7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9" name="直線コネクタ 98"/>
            <p:cNvCxnSpPr/>
            <p:nvPr/>
          </p:nvCxnSpPr>
          <p:spPr>
            <a:xfrm flipV="1">
              <a:off x="281475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264492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flipV="1">
              <a:off x="223857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flipV="1">
              <a:off x="209462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 flipH="1">
              <a:off x="2812133" y="2167709"/>
              <a:ext cx="967807" cy="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2238574" y="2167710"/>
              <a:ext cx="406349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1768581" y="2167709"/>
              <a:ext cx="326043" cy="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1765708" y="2167709"/>
              <a:ext cx="0" cy="167232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endCxn id="15" idx="1"/>
            </p:cNvCxnSpPr>
            <p:nvPr/>
          </p:nvCxnSpPr>
          <p:spPr>
            <a:xfrm>
              <a:off x="1765708" y="3840031"/>
              <a:ext cx="469597" cy="2854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15" idx="3"/>
            </p:cNvCxnSpPr>
            <p:nvPr/>
          </p:nvCxnSpPr>
          <p:spPr>
            <a:xfrm>
              <a:off x="2674575" y="3842885"/>
              <a:ext cx="3933128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 flipV="1">
              <a:off x="3779940" y="2167709"/>
              <a:ext cx="0" cy="125464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3241126" y="3422351"/>
              <a:ext cx="1418494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 flipV="1">
              <a:off x="6316131" y="1480262"/>
              <a:ext cx="0" cy="86545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V="1">
              <a:off x="6461917" y="1480261"/>
              <a:ext cx="0" cy="1780669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 flipV="1">
              <a:off x="6753489" y="1480261"/>
              <a:ext cx="1" cy="1625069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 flipV="1">
              <a:off x="3241126" y="3212676"/>
              <a:ext cx="0" cy="209675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 flipV="1">
              <a:off x="3132293" y="3212676"/>
              <a:ext cx="0" cy="627355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 flipV="1">
              <a:off x="4757671" y="2146061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V="1">
              <a:off x="4662985" y="2146062"/>
              <a:ext cx="0" cy="1276289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 flipV="1">
              <a:off x="4902425" y="2146061"/>
              <a:ext cx="0" cy="3399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 flipH="1">
              <a:off x="4761471" y="2345713"/>
              <a:ext cx="155466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グループ化 88"/>
            <p:cNvGrpSpPr/>
            <p:nvPr/>
          </p:nvGrpSpPr>
          <p:grpSpPr>
            <a:xfrm>
              <a:off x="2917164" y="2287394"/>
              <a:ext cx="707245" cy="925281"/>
              <a:chOff x="4073596" y="2519089"/>
              <a:chExt cx="707245" cy="925281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4219683" y="2882083"/>
                <a:ext cx="397945" cy="562287"/>
                <a:chOff x="4144682" y="3615266"/>
                <a:chExt cx="397945" cy="562287"/>
              </a:xfrm>
            </p:grpSpPr>
            <p:sp>
              <p:nvSpPr>
                <p:cNvPr id="17" name="正方形/長方形 16"/>
                <p:cNvSpPr/>
                <p:nvPr/>
              </p:nvSpPr>
              <p:spPr>
                <a:xfrm>
                  <a:off x="4144683" y="3872753"/>
                  <a:ext cx="397944" cy="304800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台形 17"/>
                <p:cNvSpPr/>
                <p:nvPr/>
              </p:nvSpPr>
              <p:spPr>
                <a:xfrm>
                  <a:off x="4153109" y="3690370"/>
                  <a:ext cx="358886" cy="183982"/>
                </a:xfrm>
                <a:prstGeom prst="trapezoid">
                  <a:avLst>
                    <a:gd name="adj" fmla="val 29602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正方形/長方形 18"/>
                <p:cNvSpPr/>
                <p:nvPr/>
              </p:nvSpPr>
              <p:spPr>
                <a:xfrm>
                  <a:off x="4144683" y="3615266"/>
                  <a:ext cx="397944" cy="75503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>
                  <a:off x="4144682" y="3615266"/>
                  <a:ext cx="123255" cy="257487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テキスト ボックス 77"/>
              <p:cNvSpPr txBox="1"/>
              <p:nvPr/>
            </p:nvSpPr>
            <p:spPr>
              <a:xfrm>
                <a:off x="4073596" y="2519089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2DLidar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5" name="直線コネクタ 184"/>
            <p:cNvCxnSpPr/>
            <p:nvPr/>
          </p:nvCxnSpPr>
          <p:spPr>
            <a:xfrm>
              <a:off x="6753489" y="3105330"/>
              <a:ext cx="529353" cy="0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/>
            <p:nvPr/>
          </p:nvCxnSpPr>
          <p:spPr>
            <a:xfrm>
              <a:off x="6461917" y="3260930"/>
              <a:ext cx="927796" cy="1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V="1">
              <a:off x="6607703" y="1480261"/>
              <a:ext cx="0" cy="235977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flipH="1">
              <a:off x="7870195" y="5302583"/>
              <a:ext cx="19678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flipH="1" flipV="1">
              <a:off x="7539004" y="5423907"/>
              <a:ext cx="527978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コネクタ 207"/>
            <p:cNvCxnSpPr/>
            <p:nvPr/>
          </p:nvCxnSpPr>
          <p:spPr>
            <a:xfrm flipH="1" flipV="1">
              <a:off x="3388455" y="5666558"/>
              <a:ext cx="4678527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/>
            <p:cNvCxnSpPr/>
            <p:nvPr/>
          </p:nvCxnSpPr>
          <p:spPr>
            <a:xfrm flipH="1" flipV="1">
              <a:off x="4902425" y="5545233"/>
              <a:ext cx="3164557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/>
            <p:cNvGrpSpPr/>
            <p:nvPr/>
          </p:nvGrpSpPr>
          <p:grpSpPr>
            <a:xfrm>
              <a:off x="7944654" y="4370346"/>
              <a:ext cx="1479038" cy="1471960"/>
              <a:chOff x="9836700" y="3785091"/>
              <a:chExt cx="1479038" cy="1471960"/>
            </a:xfrm>
          </p:grpSpPr>
          <p:sp>
            <p:nvSpPr>
              <p:cNvPr id="66" name="台形 65"/>
              <p:cNvSpPr/>
              <p:nvPr/>
            </p:nvSpPr>
            <p:spPr>
              <a:xfrm>
                <a:off x="9836700" y="4817780"/>
                <a:ext cx="1479038" cy="439271"/>
              </a:xfrm>
              <a:prstGeom prst="trapezoid">
                <a:avLst>
                  <a:gd name="adj" fmla="val 27168"/>
                </a:avLst>
              </a:prstGeom>
              <a:pattFill prst="pct5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9959028" y="4136385"/>
                <a:ext cx="1237129" cy="6813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10186458" y="3785091"/>
                <a:ext cx="8018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omputer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9" name="楕円 218"/>
            <p:cNvSpPr/>
            <p:nvPr/>
          </p:nvSpPr>
          <p:spPr>
            <a:xfrm>
              <a:off x="3701706" y="3346152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楕円 219"/>
            <p:cNvSpPr/>
            <p:nvPr/>
          </p:nvSpPr>
          <p:spPr>
            <a:xfrm>
              <a:off x="3056093" y="3761838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7" name="グループ化 226"/>
            <p:cNvGrpSpPr/>
            <p:nvPr/>
          </p:nvGrpSpPr>
          <p:grpSpPr>
            <a:xfrm>
              <a:off x="7188780" y="6035420"/>
              <a:ext cx="2211264" cy="746429"/>
              <a:chOff x="1806585" y="6064156"/>
              <a:chExt cx="2211264" cy="746429"/>
            </a:xfrm>
          </p:grpSpPr>
          <p:cxnSp>
            <p:nvCxnSpPr>
              <p:cNvPr id="221" name="直線コネクタ 220"/>
              <p:cNvCxnSpPr/>
              <p:nvPr/>
            </p:nvCxnSpPr>
            <p:spPr>
              <a:xfrm flipH="1">
                <a:off x="1815799" y="6207141"/>
                <a:ext cx="640080" cy="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/>
              <p:cNvCxnSpPr/>
              <p:nvPr/>
            </p:nvCxnSpPr>
            <p:spPr>
              <a:xfrm>
                <a:off x="1813643" y="6439920"/>
                <a:ext cx="640080" cy="0"/>
              </a:xfrm>
              <a:prstGeom prst="line">
                <a:avLst/>
              </a:prstGeom>
              <a:ln w="57150" cmpd="thinThick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/>
              <p:cNvCxnSpPr/>
              <p:nvPr/>
            </p:nvCxnSpPr>
            <p:spPr>
              <a:xfrm flipH="1" flipV="1">
                <a:off x="1806585" y="6672698"/>
                <a:ext cx="640080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テキスト ボックス 223"/>
              <p:cNvSpPr txBox="1"/>
              <p:nvPr/>
            </p:nvSpPr>
            <p:spPr>
              <a:xfrm>
                <a:off x="2523722" y="6064156"/>
                <a:ext cx="14941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Batteries’ supply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テキスト ボックス 224"/>
              <p:cNvSpPr txBox="1"/>
              <p:nvPr/>
            </p:nvSpPr>
            <p:spPr>
              <a:xfrm>
                <a:off x="2523722" y="6296768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 supply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テキスト ボックス 225"/>
              <p:cNvSpPr txBox="1"/>
              <p:nvPr/>
            </p:nvSpPr>
            <p:spPr>
              <a:xfrm>
                <a:off x="2523722" y="6533586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9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直線コネクタ 196"/>
          <p:cNvCxnSpPr/>
          <p:nvPr/>
        </p:nvCxnSpPr>
        <p:spPr>
          <a:xfrm flipV="1">
            <a:off x="7870195" y="4061930"/>
            <a:ext cx="0" cy="16046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 flipV="1">
            <a:off x="7539004" y="2896355"/>
            <a:ext cx="0" cy="2648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V="1">
            <a:off x="7391675" y="2911355"/>
            <a:ext cx="0" cy="352413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 flipV="1">
            <a:off x="7282842" y="2911356"/>
            <a:ext cx="0" cy="199651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V="1">
            <a:off x="3388455" y="3197674"/>
            <a:ext cx="0" cy="24688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グループ化 91"/>
          <p:cNvGrpSpPr/>
          <p:nvPr/>
        </p:nvGrpSpPr>
        <p:grpSpPr>
          <a:xfrm>
            <a:off x="2229558" y="3422351"/>
            <a:ext cx="450764" cy="496734"/>
            <a:chOff x="1326777" y="651127"/>
            <a:chExt cx="450764" cy="496734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1326777" y="651127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332524" y="995461"/>
              <a:ext cx="439270" cy="152400"/>
            </a:xfrm>
            <a:prstGeom prst="rect">
              <a:avLst/>
            </a:prstGeom>
            <a:pattFill prst="pct1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7179170" y="2087219"/>
            <a:ext cx="1102328" cy="954464"/>
            <a:chOff x="8638635" y="988730"/>
            <a:chExt cx="1102328" cy="954464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8638635" y="1361777"/>
              <a:ext cx="1102328" cy="581417"/>
              <a:chOff x="7573876" y="2014530"/>
              <a:chExt cx="1102328" cy="581417"/>
            </a:xfrm>
            <a:pattFill prst="pct75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grpSpPr>
          <p:sp>
            <p:nvSpPr>
              <p:cNvPr id="56" name="楕円 55"/>
              <p:cNvSpPr/>
              <p:nvPr/>
            </p:nvSpPr>
            <p:spPr>
              <a:xfrm>
                <a:off x="7573876" y="2208504"/>
                <a:ext cx="1102328" cy="38744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台形 56"/>
              <p:cNvSpPr/>
              <p:nvPr/>
            </p:nvSpPr>
            <p:spPr>
              <a:xfrm>
                <a:off x="7573876" y="2206625"/>
                <a:ext cx="1100654" cy="195348"/>
              </a:xfrm>
              <a:prstGeom prst="trapezoid">
                <a:avLst>
                  <a:gd name="adj" fmla="val 122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7597990" y="2014530"/>
                <a:ext cx="1054100" cy="38744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テキスト ボックス 74"/>
            <p:cNvSpPr txBox="1"/>
            <p:nvPr/>
          </p:nvSpPr>
          <p:spPr>
            <a:xfrm>
              <a:off x="8794139" y="988730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Roomba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7659182" y="3551574"/>
            <a:ext cx="1080745" cy="660174"/>
            <a:chOff x="9363302" y="2832658"/>
            <a:chExt cx="1080745" cy="660174"/>
          </a:xfrm>
        </p:grpSpPr>
        <p:grpSp>
          <p:nvGrpSpPr>
            <p:cNvPr id="68" name="グループ化 67"/>
            <p:cNvGrpSpPr/>
            <p:nvPr/>
          </p:nvGrpSpPr>
          <p:grpSpPr>
            <a:xfrm rot="10800000">
              <a:off x="9466706" y="3194219"/>
              <a:ext cx="977341" cy="298613"/>
              <a:chOff x="7772351" y="3354356"/>
              <a:chExt cx="977341" cy="298613"/>
            </a:xfrm>
          </p:grpSpPr>
          <p:sp>
            <p:nvSpPr>
              <p:cNvPr id="69" name="台形 68"/>
              <p:cNvSpPr/>
              <p:nvPr/>
            </p:nvSpPr>
            <p:spPr>
              <a:xfrm rot="5400000">
                <a:off x="8506586" y="3396565"/>
                <a:ext cx="270994" cy="21521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角丸四角形 69"/>
              <p:cNvSpPr/>
              <p:nvPr/>
            </p:nvSpPr>
            <p:spPr>
              <a:xfrm>
                <a:off x="7772351" y="3354356"/>
                <a:ext cx="847024" cy="29861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テキスト ボックス 75"/>
            <p:cNvSpPr txBox="1"/>
            <p:nvPr/>
          </p:nvSpPr>
          <p:spPr>
            <a:xfrm>
              <a:off x="9363302" y="2832658"/>
              <a:ext cx="1080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Depth Camera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3969638" y="623604"/>
            <a:ext cx="1467792" cy="1522457"/>
            <a:chOff x="4001087" y="465078"/>
            <a:chExt cx="1467792" cy="1522457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4001087" y="909008"/>
              <a:ext cx="1467792" cy="1078527"/>
              <a:chOff x="3645828" y="1261261"/>
              <a:chExt cx="1467792" cy="1078527"/>
            </a:xfrm>
            <a:pattFill prst="pct5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grpSpPr>
          <p:sp>
            <p:nvSpPr>
              <p:cNvPr id="31" name="角丸四角形 30"/>
              <p:cNvSpPr/>
              <p:nvPr/>
            </p:nvSpPr>
            <p:spPr>
              <a:xfrm rot="2543969">
                <a:off x="4667472" y="1455977"/>
                <a:ext cx="125129" cy="58714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楕円 31"/>
              <p:cNvSpPr/>
              <p:nvPr/>
            </p:nvSpPr>
            <p:spPr>
              <a:xfrm>
                <a:off x="4881458" y="1341290"/>
                <a:ext cx="232162" cy="23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角丸四角形 32"/>
              <p:cNvSpPr/>
              <p:nvPr/>
            </p:nvSpPr>
            <p:spPr>
              <a:xfrm rot="16369681">
                <a:off x="4548410" y="1131117"/>
                <a:ext cx="125129" cy="58714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楕円 33"/>
              <p:cNvSpPr/>
              <p:nvPr/>
            </p:nvSpPr>
            <p:spPr>
              <a:xfrm>
                <a:off x="4103648" y="1284140"/>
                <a:ext cx="232162" cy="23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楕円 34"/>
              <p:cNvSpPr/>
              <p:nvPr/>
            </p:nvSpPr>
            <p:spPr>
              <a:xfrm>
                <a:off x="4346453" y="1925643"/>
                <a:ext cx="232162" cy="23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台形 35"/>
              <p:cNvSpPr/>
              <p:nvPr/>
            </p:nvSpPr>
            <p:spPr>
              <a:xfrm>
                <a:off x="4307395" y="2142565"/>
                <a:ext cx="310278" cy="197223"/>
              </a:xfrm>
              <a:prstGeom prst="trapezoi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 rot="20628478">
                <a:off x="4026895" y="1261261"/>
                <a:ext cx="82550" cy="37316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 rot="4428478">
                <a:off x="3791137" y="1270787"/>
                <a:ext cx="82550" cy="37316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角丸四角形 38"/>
              <p:cNvSpPr/>
              <p:nvPr/>
            </p:nvSpPr>
            <p:spPr>
              <a:xfrm rot="4428478">
                <a:off x="3904893" y="1463366"/>
                <a:ext cx="82550" cy="22017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テキスト ボックス 76"/>
            <p:cNvSpPr txBox="1"/>
            <p:nvPr/>
          </p:nvSpPr>
          <p:spPr>
            <a:xfrm>
              <a:off x="4321760" y="465078"/>
              <a:ext cx="9857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Robotic Arm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2012873" y="213334"/>
            <a:ext cx="884134" cy="1758359"/>
            <a:chOff x="2136348" y="774094"/>
            <a:chExt cx="884134" cy="1758359"/>
          </a:xfrm>
        </p:grpSpPr>
        <p:sp>
          <p:nvSpPr>
            <p:cNvPr id="11" name="正方形/長方形 10"/>
            <p:cNvSpPr/>
            <p:nvPr/>
          </p:nvSpPr>
          <p:spPr>
            <a:xfrm>
              <a:off x="2691676" y="1347680"/>
              <a:ext cx="328806" cy="1184773"/>
            </a:xfrm>
            <a:prstGeom prst="rect">
              <a:avLst/>
            </a:prstGeom>
            <a:pattFill prst="pct8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2257158" y="774094"/>
              <a:ext cx="683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Batteries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136348" y="1347680"/>
              <a:ext cx="328806" cy="1184773"/>
            </a:xfrm>
            <a:prstGeom prst="rect">
              <a:avLst/>
            </a:prstGeom>
            <a:pattFill prst="pct8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5933533" y="151424"/>
            <a:ext cx="1196384" cy="1328836"/>
            <a:chOff x="5933533" y="469056"/>
            <a:chExt cx="1196384" cy="1328836"/>
          </a:xfrm>
        </p:grpSpPr>
        <p:sp>
          <p:nvSpPr>
            <p:cNvPr id="74" name="テキスト ボックス 73"/>
            <p:cNvSpPr txBox="1"/>
            <p:nvPr/>
          </p:nvSpPr>
          <p:spPr>
            <a:xfrm>
              <a:off x="6089289" y="469056"/>
              <a:ext cx="8856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Emergency</a:t>
              </a: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フローチャート: 手作業 83"/>
            <p:cNvSpPr/>
            <p:nvPr/>
          </p:nvSpPr>
          <p:spPr>
            <a:xfrm>
              <a:off x="6089289" y="1410146"/>
              <a:ext cx="881725" cy="387746"/>
            </a:xfrm>
            <a:prstGeom prst="flowChartManualOperation">
              <a:avLst/>
            </a:prstGeom>
            <a:pattFill prst="pct9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フローチャート: 直接アクセス記憶 84"/>
            <p:cNvSpPr/>
            <p:nvPr/>
          </p:nvSpPr>
          <p:spPr>
            <a:xfrm rot="16200000">
              <a:off x="6329463" y="714988"/>
              <a:ext cx="404524" cy="1196384"/>
            </a:xfrm>
            <a:prstGeom prst="flowChartMagneticDrum">
              <a:avLst/>
            </a:prstGeom>
            <a:pattFill prst="pct7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9" name="直線コネクタ 98"/>
          <p:cNvCxnSpPr/>
          <p:nvPr/>
        </p:nvCxnSpPr>
        <p:spPr>
          <a:xfrm flipV="1">
            <a:off x="2814753" y="1971693"/>
            <a:ext cx="0" cy="19965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V="1">
            <a:off x="2644923" y="1971693"/>
            <a:ext cx="0" cy="19965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V="1">
            <a:off x="2238573" y="1971693"/>
            <a:ext cx="0" cy="19965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2094623" y="1971693"/>
            <a:ext cx="0" cy="19965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 flipH="1">
            <a:off x="2812133" y="2167709"/>
            <a:ext cx="967807" cy="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2238574" y="2167710"/>
            <a:ext cx="406349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1768581" y="2167709"/>
            <a:ext cx="326043" cy="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 flipV="1">
            <a:off x="1765708" y="2167709"/>
            <a:ext cx="0" cy="167232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endCxn id="15" idx="1"/>
          </p:cNvCxnSpPr>
          <p:nvPr/>
        </p:nvCxnSpPr>
        <p:spPr>
          <a:xfrm>
            <a:off x="1765708" y="3840031"/>
            <a:ext cx="469597" cy="285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5" idx="3"/>
          </p:cNvCxnSpPr>
          <p:nvPr/>
        </p:nvCxnSpPr>
        <p:spPr>
          <a:xfrm>
            <a:off x="2674575" y="3842885"/>
            <a:ext cx="393312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flipV="1">
            <a:off x="3779940" y="2167709"/>
            <a:ext cx="0" cy="125464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>
            <a:off x="3241126" y="3422351"/>
            <a:ext cx="14291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 flipV="1">
            <a:off x="6316131" y="1480262"/>
            <a:ext cx="0" cy="8654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 flipV="1">
            <a:off x="6461917" y="1480261"/>
            <a:ext cx="0" cy="1780669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 flipV="1">
            <a:off x="6753489" y="1480261"/>
            <a:ext cx="1" cy="1625069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/>
          <p:nvPr/>
        </p:nvCxnSpPr>
        <p:spPr>
          <a:xfrm flipV="1">
            <a:off x="3241126" y="3212676"/>
            <a:ext cx="0" cy="20967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 flipV="1">
            <a:off x="3132293" y="3212676"/>
            <a:ext cx="0" cy="6273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 flipV="1">
            <a:off x="4757671" y="2146061"/>
            <a:ext cx="0" cy="19965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/>
          <p:nvPr/>
        </p:nvCxnSpPr>
        <p:spPr>
          <a:xfrm flipV="1">
            <a:off x="4662985" y="2146062"/>
            <a:ext cx="0" cy="127628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 flipV="1">
            <a:off x="4902425" y="2146061"/>
            <a:ext cx="0" cy="3399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 flipH="1">
            <a:off x="4761471" y="2345713"/>
            <a:ext cx="155466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/>
          <p:cNvGrpSpPr/>
          <p:nvPr/>
        </p:nvGrpSpPr>
        <p:grpSpPr>
          <a:xfrm>
            <a:off x="2917164" y="2287394"/>
            <a:ext cx="707245" cy="925281"/>
            <a:chOff x="4073596" y="2519089"/>
            <a:chExt cx="707245" cy="925281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4219683" y="2882083"/>
              <a:ext cx="397945" cy="562287"/>
              <a:chOff x="4144682" y="3615266"/>
              <a:chExt cx="397945" cy="562287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4144683" y="3872753"/>
                <a:ext cx="397944" cy="304800"/>
              </a:xfrm>
              <a:prstGeom prst="rect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台形 17"/>
              <p:cNvSpPr/>
              <p:nvPr/>
            </p:nvSpPr>
            <p:spPr>
              <a:xfrm>
                <a:off x="4153109" y="3690370"/>
                <a:ext cx="358886" cy="183982"/>
              </a:xfrm>
              <a:prstGeom prst="trapezoid">
                <a:avLst>
                  <a:gd name="adj" fmla="val 2960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4144683" y="3615266"/>
                <a:ext cx="397944" cy="75503"/>
              </a:xfrm>
              <a:prstGeom prst="rect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4144682" y="3615266"/>
                <a:ext cx="123255" cy="257487"/>
              </a:xfrm>
              <a:prstGeom prst="rect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テキスト ボックス 77"/>
            <p:cNvSpPr txBox="1"/>
            <p:nvPr/>
          </p:nvSpPr>
          <p:spPr>
            <a:xfrm>
              <a:off x="4073596" y="2519089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2DLidar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5" name="直線コネクタ 184"/>
          <p:cNvCxnSpPr/>
          <p:nvPr/>
        </p:nvCxnSpPr>
        <p:spPr>
          <a:xfrm>
            <a:off x="6753489" y="3105330"/>
            <a:ext cx="529353" cy="0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6461917" y="3260930"/>
            <a:ext cx="927796" cy="1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 flipV="1">
            <a:off x="6607703" y="1480261"/>
            <a:ext cx="0" cy="235977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flipH="1">
            <a:off x="3388457" y="5666559"/>
            <a:ext cx="448173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 flipH="1">
            <a:off x="4902428" y="5545234"/>
            <a:ext cx="26365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グループ化 90"/>
          <p:cNvGrpSpPr/>
          <p:nvPr/>
        </p:nvGrpSpPr>
        <p:grpSpPr>
          <a:xfrm>
            <a:off x="5855636" y="4370346"/>
            <a:ext cx="1479038" cy="1471960"/>
            <a:chOff x="9836700" y="3785091"/>
            <a:chExt cx="1479038" cy="1471960"/>
          </a:xfrm>
        </p:grpSpPr>
        <p:sp>
          <p:nvSpPr>
            <p:cNvPr id="66" name="台形 65"/>
            <p:cNvSpPr/>
            <p:nvPr/>
          </p:nvSpPr>
          <p:spPr>
            <a:xfrm>
              <a:off x="9836700" y="4817780"/>
              <a:ext cx="1479038" cy="439271"/>
            </a:xfrm>
            <a:prstGeom prst="trapezoid">
              <a:avLst>
                <a:gd name="adj" fmla="val 27168"/>
              </a:avLst>
            </a:prstGeom>
            <a:pattFill prst="pct5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9959028" y="4136385"/>
              <a:ext cx="1237129" cy="6813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10186458" y="3785091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omputer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9" name="楕円 218"/>
          <p:cNvSpPr/>
          <p:nvPr/>
        </p:nvSpPr>
        <p:spPr>
          <a:xfrm>
            <a:off x="3701706" y="3346152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楕円 219"/>
          <p:cNvSpPr/>
          <p:nvPr/>
        </p:nvSpPr>
        <p:spPr>
          <a:xfrm>
            <a:off x="3056093" y="3761838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" name="グループ化 226"/>
          <p:cNvGrpSpPr/>
          <p:nvPr/>
        </p:nvGrpSpPr>
        <p:grpSpPr>
          <a:xfrm>
            <a:off x="6528663" y="6021100"/>
            <a:ext cx="2211264" cy="746429"/>
            <a:chOff x="1806585" y="6064156"/>
            <a:chExt cx="2211264" cy="746429"/>
          </a:xfrm>
        </p:grpSpPr>
        <p:cxnSp>
          <p:nvCxnSpPr>
            <p:cNvPr id="221" name="直線コネクタ 220"/>
            <p:cNvCxnSpPr/>
            <p:nvPr/>
          </p:nvCxnSpPr>
          <p:spPr>
            <a:xfrm flipH="1">
              <a:off x="1815799" y="6207141"/>
              <a:ext cx="64008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/>
            <p:nvPr/>
          </p:nvCxnSpPr>
          <p:spPr>
            <a:xfrm>
              <a:off x="1813643" y="6439920"/>
              <a:ext cx="640080" cy="0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/>
            <p:nvPr/>
          </p:nvCxnSpPr>
          <p:spPr>
            <a:xfrm flipH="1" flipV="1">
              <a:off x="1806585" y="6672698"/>
              <a:ext cx="640080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テキスト ボックス 223"/>
            <p:cNvSpPr txBox="1"/>
            <p:nvPr/>
          </p:nvSpPr>
          <p:spPr>
            <a:xfrm>
              <a:off x="2523722" y="6064156"/>
              <a:ext cx="1494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Batteries’ supply line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テキスト ボックス 224"/>
            <p:cNvSpPr txBox="1"/>
            <p:nvPr/>
          </p:nvSpPr>
          <p:spPr>
            <a:xfrm>
              <a:off x="2523722" y="6296768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Roomba supply line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テキスト ボックス 225"/>
            <p:cNvSpPr txBox="1"/>
            <p:nvPr/>
          </p:nvSpPr>
          <p:spPr>
            <a:xfrm>
              <a:off x="2523722" y="6533586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line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70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グループ化 86"/>
          <p:cNvGrpSpPr/>
          <p:nvPr/>
        </p:nvGrpSpPr>
        <p:grpSpPr>
          <a:xfrm>
            <a:off x="2608891" y="120948"/>
            <a:ext cx="7024713" cy="6616105"/>
            <a:chOff x="1765708" y="151424"/>
            <a:chExt cx="7024713" cy="6616105"/>
          </a:xfrm>
        </p:grpSpPr>
        <p:cxnSp>
          <p:nvCxnSpPr>
            <p:cNvPr id="2" name="直線コネクタ 1"/>
            <p:cNvCxnSpPr/>
            <p:nvPr/>
          </p:nvCxnSpPr>
          <p:spPr>
            <a:xfrm flipV="1">
              <a:off x="7870195" y="4061930"/>
              <a:ext cx="0" cy="16046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/>
            <p:nvPr/>
          </p:nvCxnSpPr>
          <p:spPr>
            <a:xfrm flipV="1">
              <a:off x="7539004" y="2896355"/>
              <a:ext cx="0" cy="26488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 flipV="1">
              <a:off x="7391675" y="2911355"/>
              <a:ext cx="0" cy="352413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 flipV="1">
              <a:off x="7282842" y="2911356"/>
              <a:ext cx="0" cy="199651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3388455" y="3197674"/>
              <a:ext cx="0" cy="24688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グループ化 6"/>
            <p:cNvGrpSpPr/>
            <p:nvPr/>
          </p:nvGrpSpPr>
          <p:grpSpPr>
            <a:xfrm>
              <a:off x="2229558" y="3422351"/>
              <a:ext cx="450764" cy="496734"/>
              <a:chOff x="1326777" y="651127"/>
              <a:chExt cx="450764" cy="496734"/>
            </a:xfrm>
          </p:grpSpPr>
          <p:sp>
            <p:nvSpPr>
              <p:cNvPr id="8" name="テキスト ボックス 7"/>
              <p:cNvSpPr txBox="1"/>
              <p:nvPr/>
            </p:nvSpPr>
            <p:spPr>
              <a:xfrm>
                <a:off x="1326777" y="651127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Fuse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1332524" y="995461"/>
                <a:ext cx="439270" cy="152400"/>
              </a:xfrm>
              <a:prstGeom prst="rect">
                <a:avLst/>
              </a:prstGeom>
              <a:pattFill prst="pct1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7179170" y="2087219"/>
              <a:ext cx="1102328" cy="954464"/>
              <a:chOff x="8638635" y="988730"/>
              <a:chExt cx="1102328" cy="95446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8638635" y="1361777"/>
                <a:ext cx="1102328" cy="581417"/>
                <a:chOff x="7573876" y="2014530"/>
                <a:chExt cx="1102328" cy="581417"/>
              </a:xfrm>
              <a:pattFill prst="pct75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</p:grpSpPr>
            <p:sp>
              <p:nvSpPr>
                <p:cNvPr id="13" name="楕円 12"/>
                <p:cNvSpPr/>
                <p:nvPr/>
              </p:nvSpPr>
              <p:spPr>
                <a:xfrm>
                  <a:off x="7573876" y="2208504"/>
                  <a:ext cx="1102328" cy="38744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台形 13"/>
                <p:cNvSpPr/>
                <p:nvPr/>
              </p:nvSpPr>
              <p:spPr>
                <a:xfrm>
                  <a:off x="7573876" y="2206625"/>
                  <a:ext cx="1100654" cy="195348"/>
                </a:xfrm>
                <a:prstGeom prst="trapezoid">
                  <a:avLst>
                    <a:gd name="adj" fmla="val 122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楕円 14"/>
                <p:cNvSpPr/>
                <p:nvPr/>
              </p:nvSpPr>
              <p:spPr>
                <a:xfrm>
                  <a:off x="7597990" y="2014530"/>
                  <a:ext cx="1054100" cy="38744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テキスト ボックス 11"/>
              <p:cNvSpPr txBox="1"/>
              <p:nvPr/>
            </p:nvSpPr>
            <p:spPr>
              <a:xfrm>
                <a:off x="8794139" y="988730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7608686" y="3551574"/>
              <a:ext cx="1181735" cy="660174"/>
              <a:chOff x="9312806" y="2832658"/>
              <a:chExt cx="1181735" cy="660174"/>
            </a:xfrm>
          </p:grpSpPr>
          <p:grpSp>
            <p:nvGrpSpPr>
              <p:cNvPr id="17" name="グループ化 16"/>
              <p:cNvGrpSpPr/>
              <p:nvPr/>
            </p:nvGrpSpPr>
            <p:grpSpPr>
              <a:xfrm rot="10800000">
                <a:off x="9466706" y="3194219"/>
                <a:ext cx="977341" cy="298613"/>
                <a:chOff x="7772351" y="3354356"/>
                <a:chExt cx="977341" cy="298613"/>
              </a:xfrm>
            </p:grpSpPr>
            <p:sp>
              <p:nvSpPr>
                <p:cNvPr id="19" name="台形 18"/>
                <p:cNvSpPr/>
                <p:nvPr/>
              </p:nvSpPr>
              <p:spPr>
                <a:xfrm rot="5400000">
                  <a:off x="8506586" y="3396565"/>
                  <a:ext cx="270994" cy="21521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角丸四角形 19"/>
                <p:cNvSpPr/>
                <p:nvPr/>
              </p:nvSpPr>
              <p:spPr>
                <a:xfrm>
                  <a:off x="7772351" y="3354356"/>
                  <a:ext cx="847024" cy="29861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テキスト ボックス 17"/>
              <p:cNvSpPr txBox="1"/>
              <p:nvPr/>
            </p:nvSpPr>
            <p:spPr>
              <a:xfrm>
                <a:off x="9312806" y="2832658"/>
                <a:ext cx="11817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RGB-D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Camera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3969638" y="623604"/>
              <a:ext cx="1467792" cy="1522457"/>
              <a:chOff x="4001087" y="465078"/>
              <a:chExt cx="1467792" cy="1522457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4001087" y="909008"/>
                <a:ext cx="1467792" cy="1078527"/>
                <a:chOff x="3645828" y="1261261"/>
                <a:chExt cx="1467792" cy="1078527"/>
              </a:xfrm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</p:grpSpPr>
            <p:sp>
              <p:nvSpPr>
                <p:cNvPr id="24" name="角丸四角形 23"/>
                <p:cNvSpPr/>
                <p:nvPr/>
              </p:nvSpPr>
              <p:spPr>
                <a:xfrm rot="2543969">
                  <a:off x="4667472" y="1455977"/>
                  <a:ext cx="125129" cy="58714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楕円 24"/>
                <p:cNvSpPr/>
                <p:nvPr/>
              </p:nvSpPr>
              <p:spPr>
                <a:xfrm>
                  <a:off x="4881458" y="1341290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角丸四角形 25"/>
                <p:cNvSpPr/>
                <p:nvPr/>
              </p:nvSpPr>
              <p:spPr>
                <a:xfrm rot="16369681">
                  <a:off x="4548410" y="1131117"/>
                  <a:ext cx="125129" cy="58714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楕円 26"/>
                <p:cNvSpPr/>
                <p:nvPr/>
              </p:nvSpPr>
              <p:spPr>
                <a:xfrm>
                  <a:off x="4103648" y="1284140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楕円 27"/>
                <p:cNvSpPr/>
                <p:nvPr/>
              </p:nvSpPr>
              <p:spPr>
                <a:xfrm>
                  <a:off x="4346453" y="1925643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台形 28"/>
                <p:cNvSpPr/>
                <p:nvPr/>
              </p:nvSpPr>
              <p:spPr>
                <a:xfrm>
                  <a:off x="4307395" y="2142565"/>
                  <a:ext cx="310278" cy="197223"/>
                </a:xfrm>
                <a:prstGeom prst="trapezoid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角丸四角形 29"/>
                <p:cNvSpPr/>
                <p:nvPr/>
              </p:nvSpPr>
              <p:spPr>
                <a:xfrm rot="20628478">
                  <a:off x="4026895" y="1261261"/>
                  <a:ext cx="82550" cy="373168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角丸四角形 30"/>
                <p:cNvSpPr/>
                <p:nvPr/>
              </p:nvSpPr>
              <p:spPr>
                <a:xfrm rot="4428478">
                  <a:off x="3791137" y="1270787"/>
                  <a:ext cx="82550" cy="373168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角丸四角形 31"/>
                <p:cNvSpPr/>
                <p:nvPr/>
              </p:nvSpPr>
              <p:spPr>
                <a:xfrm rot="4428478">
                  <a:off x="3904893" y="1463366"/>
                  <a:ext cx="82550" cy="22017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テキスト ボックス 22"/>
              <p:cNvSpPr txBox="1"/>
              <p:nvPr/>
            </p:nvSpPr>
            <p:spPr>
              <a:xfrm>
                <a:off x="4321760" y="465078"/>
                <a:ext cx="9857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Robotic Arm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2012873" y="213334"/>
              <a:ext cx="884134" cy="1758359"/>
              <a:chOff x="2136348" y="774094"/>
              <a:chExt cx="884134" cy="1758359"/>
            </a:xfrm>
          </p:grpSpPr>
          <p:sp>
            <p:nvSpPr>
              <p:cNvPr id="34" name="正方形/長方形 33"/>
              <p:cNvSpPr/>
              <p:nvPr/>
            </p:nvSpPr>
            <p:spPr>
              <a:xfrm>
                <a:off x="2691676" y="1347680"/>
                <a:ext cx="328806" cy="1184773"/>
              </a:xfrm>
              <a:prstGeom prst="rect">
                <a:avLst/>
              </a:prstGeom>
              <a:pattFill prst="pct8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2257158" y="774094"/>
                <a:ext cx="6832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Batteries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2136348" y="1347680"/>
                <a:ext cx="328806" cy="1184773"/>
              </a:xfrm>
              <a:prstGeom prst="rect">
                <a:avLst/>
              </a:prstGeom>
              <a:pattFill prst="pct8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5933533" y="151424"/>
              <a:ext cx="1196384" cy="1328836"/>
              <a:chOff x="5933533" y="469056"/>
              <a:chExt cx="1196384" cy="1328836"/>
            </a:xfrm>
          </p:grpSpPr>
          <p:sp>
            <p:nvSpPr>
              <p:cNvPr id="38" name="テキスト ボックス 37"/>
              <p:cNvSpPr txBox="1"/>
              <p:nvPr/>
            </p:nvSpPr>
            <p:spPr>
              <a:xfrm>
                <a:off x="6089289" y="469056"/>
                <a:ext cx="885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Emergency</a:t>
                </a:r>
              </a:p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フローチャート: 手作業 38"/>
              <p:cNvSpPr/>
              <p:nvPr/>
            </p:nvSpPr>
            <p:spPr>
              <a:xfrm>
                <a:off x="6089289" y="1410146"/>
                <a:ext cx="881725" cy="387746"/>
              </a:xfrm>
              <a:prstGeom prst="flowChartManualOperation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フローチャート: 直接アクセス記憶 39"/>
              <p:cNvSpPr/>
              <p:nvPr/>
            </p:nvSpPr>
            <p:spPr>
              <a:xfrm rot="16200000">
                <a:off x="6329463" y="714988"/>
                <a:ext cx="404524" cy="1196384"/>
              </a:xfrm>
              <a:prstGeom prst="flowChartMagneticDrum">
                <a:avLst/>
              </a:prstGeom>
              <a:pattFill prst="pct7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1" name="直線コネクタ 40"/>
            <p:cNvCxnSpPr/>
            <p:nvPr/>
          </p:nvCxnSpPr>
          <p:spPr>
            <a:xfrm flipV="1">
              <a:off x="281475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264492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V="1">
              <a:off x="223857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209462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H="1">
              <a:off x="2812133" y="2167709"/>
              <a:ext cx="967807" cy="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2238574" y="2167710"/>
              <a:ext cx="406349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1768581" y="2167709"/>
              <a:ext cx="326043" cy="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V="1">
              <a:off x="1765708" y="2167709"/>
              <a:ext cx="0" cy="167232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endCxn id="9" idx="1"/>
            </p:cNvCxnSpPr>
            <p:nvPr/>
          </p:nvCxnSpPr>
          <p:spPr>
            <a:xfrm>
              <a:off x="1765708" y="3840031"/>
              <a:ext cx="469597" cy="2854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9" idx="3"/>
            </p:cNvCxnSpPr>
            <p:nvPr/>
          </p:nvCxnSpPr>
          <p:spPr>
            <a:xfrm>
              <a:off x="2674575" y="3842885"/>
              <a:ext cx="3933128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3779940" y="2167709"/>
              <a:ext cx="0" cy="125464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3241126" y="3422351"/>
              <a:ext cx="1429137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V="1">
              <a:off x="6316131" y="1480262"/>
              <a:ext cx="0" cy="86545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6461917" y="1480261"/>
              <a:ext cx="0" cy="1780669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V="1">
              <a:off x="6753489" y="1480261"/>
              <a:ext cx="1" cy="1625069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V="1">
              <a:off x="3241126" y="3212676"/>
              <a:ext cx="0" cy="209675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3132293" y="3212676"/>
              <a:ext cx="0" cy="627355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V="1">
              <a:off x="4757671" y="2146061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4662985" y="2146062"/>
              <a:ext cx="0" cy="1276289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V="1">
              <a:off x="4902425" y="2146061"/>
              <a:ext cx="0" cy="3399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4761471" y="2345713"/>
              <a:ext cx="155466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グループ化 61"/>
            <p:cNvGrpSpPr/>
            <p:nvPr/>
          </p:nvGrpSpPr>
          <p:grpSpPr>
            <a:xfrm>
              <a:off x="2917164" y="2287394"/>
              <a:ext cx="707245" cy="925281"/>
              <a:chOff x="4073596" y="2519089"/>
              <a:chExt cx="707245" cy="925281"/>
            </a:xfrm>
          </p:grpSpPr>
          <p:grpSp>
            <p:nvGrpSpPr>
              <p:cNvPr id="63" name="グループ化 62"/>
              <p:cNvGrpSpPr/>
              <p:nvPr/>
            </p:nvGrpSpPr>
            <p:grpSpPr>
              <a:xfrm>
                <a:off x="4219683" y="2882083"/>
                <a:ext cx="397945" cy="562287"/>
                <a:chOff x="4144682" y="3615266"/>
                <a:chExt cx="397945" cy="562287"/>
              </a:xfrm>
            </p:grpSpPr>
            <p:sp>
              <p:nvSpPr>
                <p:cNvPr id="65" name="正方形/長方形 64"/>
                <p:cNvSpPr/>
                <p:nvPr/>
              </p:nvSpPr>
              <p:spPr>
                <a:xfrm>
                  <a:off x="4144683" y="3872753"/>
                  <a:ext cx="397944" cy="304800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台形 65"/>
                <p:cNvSpPr/>
                <p:nvPr/>
              </p:nvSpPr>
              <p:spPr>
                <a:xfrm>
                  <a:off x="4153109" y="3690370"/>
                  <a:ext cx="358886" cy="183982"/>
                </a:xfrm>
                <a:prstGeom prst="trapezoid">
                  <a:avLst>
                    <a:gd name="adj" fmla="val 29602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正方形/長方形 66"/>
                <p:cNvSpPr/>
                <p:nvPr/>
              </p:nvSpPr>
              <p:spPr>
                <a:xfrm>
                  <a:off x="4144683" y="3615266"/>
                  <a:ext cx="397944" cy="75503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正方形/長方形 67"/>
                <p:cNvSpPr/>
                <p:nvPr/>
              </p:nvSpPr>
              <p:spPr>
                <a:xfrm>
                  <a:off x="4144682" y="3615266"/>
                  <a:ext cx="123255" cy="257487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テキスト ボックス 63"/>
              <p:cNvSpPr txBox="1"/>
              <p:nvPr/>
            </p:nvSpPr>
            <p:spPr>
              <a:xfrm>
                <a:off x="4073596" y="2519089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2DLidar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直線コネクタ 68"/>
            <p:cNvCxnSpPr/>
            <p:nvPr/>
          </p:nvCxnSpPr>
          <p:spPr>
            <a:xfrm>
              <a:off x="6753489" y="3105330"/>
              <a:ext cx="529353" cy="0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6461917" y="3260930"/>
              <a:ext cx="927796" cy="1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6607703" y="1480261"/>
              <a:ext cx="0" cy="235977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3388457" y="5666559"/>
              <a:ext cx="448173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4902428" y="5545234"/>
              <a:ext cx="26365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グループ化 73"/>
            <p:cNvGrpSpPr/>
            <p:nvPr/>
          </p:nvGrpSpPr>
          <p:grpSpPr>
            <a:xfrm>
              <a:off x="5855636" y="4370346"/>
              <a:ext cx="1479038" cy="1471960"/>
              <a:chOff x="9836700" y="3785091"/>
              <a:chExt cx="1479038" cy="1471960"/>
            </a:xfrm>
          </p:grpSpPr>
          <p:sp>
            <p:nvSpPr>
              <p:cNvPr id="75" name="台形 74"/>
              <p:cNvSpPr/>
              <p:nvPr/>
            </p:nvSpPr>
            <p:spPr>
              <a:xfrm>
                <a:off x="9836700" y="4817780"/>
                <a:ext cx="1479038" cy="439271"/>
              </a:xfrm>
              <a:prstGeom prst="trapezoid">
                <a:avLst>
                  <a:gd name="adj" fmla="val 27168"/>
                </a:avLst>
              </a:prstGeom>
              <a:pattFill prst="pct5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9959028" y="4136385"/>
                <a:ext cx="1237129" cy="6813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10186458" y="3785091"/>
                <a:ext cx="8018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omputer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楕円 77"/>
            <p:cNvSpPr/>
            <p:nvPr/>
          </p:nvSpPr>
          <p:spPr>
            <a:xfrm>
              <a:off x="3701706" y="3346152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楕円 78"/>
            <p:cNvSpPr/>
            <p:nvPr/>
          </p:nvSpPr>
          <p:spPr>
            <a:xfrm>
              <a:off x="3056093" y="3761838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グループ化 79"/>
            <p:cNvGrpSpPr/>
            <p:nvPr/>
          </p:nvGrpSpPr>
          <p:grpSpPr>
            <a:xfrm>
              <a:off x="6528663" y="6021100"/>
              <a:ext cx="2211264" cy="746429"/>
              <a:chOff x="1806585" y="6064156"/>
              <a:chExt cx="2211264" cy="746429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 flipH="1">
                <a:off x="1815799" y="6207141"/>
                <a:ext cx="640080" cy="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/>
              <p:nvPr/>
            </p:nvCxnSpPr>
            <p:spPr>
              <a:xfrm>
                <a:off x="1813643" y="6439920"/>
                <a:ext cx="640080" cy="0"/>
              </a:xfrm>
              <a:prstGeom prst="line">
                <a:avLst/>
              </a:prstGeom>
              <a:ln w="57150" cmpd="thinThick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/>
              <p:nvPr/>
            </p:nvCxnSpPr>
            <p:spPr>
              <a:xfrm flipH="1" flipV="1">
                <a:off x="1806585" y="6672698"/>
                <a:ext cx="640080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テキスト ボックス 83"/>
              <p:cNvSpPr txBox="1"/>
              <p:nvPr/>
            </p:nvSpPr>
            <p:spPr>
              <a:xfrm>
                <a:off x="2523722" y="6064156"/>
                <a:ext cx="14941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Batteries’ supply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2523722" y="6296768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 supply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2523722" y="6533586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417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71</Words>
  <Application>Microsoft Office PowerPoint</Application>
  <PresentationFormat>ワイド画面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yuda haruya</cp:lastModifiedBy>
  <cp:revision>25</cp:revision>
  <dcterms:created xsi:type="dcterms:W3CDTF">2019-01-27T13:57:23Z</dcterms:created>
  <dcterms:modified xsi:type="dcterms:W3CDTF">2019-02-08T10:11:41Z</dcterms:modified>
</cp:coreProperties>
</file>