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-1696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C662-03AB-4E37-8242-45C26684186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807224" y="2763747"/>
            <a:ext cx="1554480" cy="640080"/>
          </a:xfrm>
          <a:prstGeom prst="round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71852" y="1869656"/>
            <a:ext cx="89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Toilet bowl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5654561" y="2953612"/>
            <a:ext cx="322730" cy="260350"/>
            <a:chOff x="6052110" y="2671295"/>
            <a:chExt cx="322730" cy="260350"/>
          </a:xfrm>
          <a:pattFill prst="pct70">
            <a:fgClr>
              <a:schemeClr val="bg1">
                <a:lumMod val="50000"/>
              </a:schemeClr>
            </a:fgClr>
            <a:bgClr>
              <a:schemeClr val="bg1"/>
            </a:bgClr>
          </a:pattFill>
        </p:grpSpPr>
        <p:sp>
          <p:nvSpPr>
            <p:cNvPr id="16" name="正方形/長方形 15"/>
            <p:cNvSpPr/>
            <p:nvPr/>
          </p:nvSpPr>
          <p:spPr>
            <a:xfrm>
              <a:off x="6114490" y="2712570"/>
              <a:ext cx="260350" cy="177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二等辺三角形 16"/>
            <p:cNvSpPr/>
            <p:nvPr/>
          </p:nvSpPr>
          <p:spPr>
            <a:xfrm rot="5400000">
              <a:off x="5953125" y="2770280"/>
              <a:ext cx="260350" cy="6238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直線コネクタ 7"/>
          <p:cNvCxnSpPr/>
          <p:nvPr/>
        </p:nvCxnSpPr>
        <p:spPr>
          <a:xfrm flipV="1">
            <a:off x="4368053" y="2388347"/>
            <a:ext cx="0" cy="1048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5648212" y="2388347"/>
            <a:ext cx="0" cy="1048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368052" y="2455395"/>
            <a:ext cx="1280160" cy="0"/>
          </a:xfrm>
          <a:prstGeom prst="line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00384" y="221238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16941" y="270710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21375" y="350019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Units[mm]</a:t>
            </a:r>
            <a:endParaRPr 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368052" y="3088686"/>
            <a:ext cx="128016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 rot="15603807">
            <a:off x="2687166" y="2173701"/>
            <a:ext cx="983504" cy="219448"/>
          </a:xfrm>
          <a:prstGeom prst="round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343712" y="2212389"/>
            <a:ext cx="3038796" cy="1224455"/>
            <a:chOff x="3343712" y="2212389"/>
            <a:chExt cx="3038796" cy="1224455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3712" y="2763747"/>
              <a:ext cx="1126739" cy="640080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3371852" y="2388347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5654561" y="2953612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11" name="正方形/長方形 10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二等辺三角形 11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直線コネクタ 14"/>
            <p:cNvCxnSpPr/>
            <p:nvPr/>
          </p:nvCxnSpPr>
          <p:spPr>
            <a:xfrm flipV="1">
              <a:off x="4368053" y="2388347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5648212" y="2388347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368052" y="2455395"/>
              <a:ext cx="1280160" cy="0"/>
            </a:xfrm>
            <a:prstGeom prst="line">
              <a:avLst/>
            </a:prstGeom>
            <a:ln w="63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677585" y="2212389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800mm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716941" y="2707108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4368052" y="3088686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0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343712" y="2151894"/>
            <a:ext cx="1689909" cy="1892089"/>
            <a:chOff x="3343712" y="2151894"/>
            <a:chExt cx="1689909" cy="1892089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3712" y="2751048"/>
              <a:ext cx="1126739" cy="640080"/>
            </a:xfrm>
            <a:prstGeom prst="rect">
              <a:avLst/>
            </a:prstGeom>
          </p:spPr>
        </p:pic>
        <p:sp>
          <p:nvSpPr>
            <p:cNvPr id="52" name="テキスト ボックス 51"/>
            <p:cNvSpPr txBox="1"/>
            <p:nvPr/>
          </p:nvSpPr>
          <p:spPr>
            <a:xfrm>
              <a:off x="3431897" y="2411619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200000">
              <a:off x="4389569" y="2459675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54" name="正方形/長方形 53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二等辺三角形 54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直線コネクタ 55"/>
            <p:cNvCxnSpPr/>
            <p:nvPr/>
          </p:nvCxnSpPr>
          <p:spPr>
            <a:xfrm flipV="1">
              <a:off x="4368053" y="2755392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4555433" y="2755392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4368054" y="372081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4180948" y="376698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75mm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368054" y="215189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3584464" y="2763747"/>
              <a:ext cx="96647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4550934" y="3720818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4276614" y="3720818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1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086587" y="996155"/>
            <a:ext cx="3105061" cy="2407672"/>
            <a:chOff x="2086587" y="996155"/>
            <a:chExt cx="3105061" cy="240767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0707" y="2763747"/>
              <a:ext cx="1126739" cy="640080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3732998" y="2518029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2175309" y="1657176"/>
              <a:ext cx="2567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4699205" y="144776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836460" y="996155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>
            <a:xfrm flipV="1">
              <a:off x="3371852" y="1666467"/>
              <a:ext cx="0" cy="17373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 rot="15739615">
              <a:off x="3195652" y="1367081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47" name="正方形/長方形 46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二等辺三角形 47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直線コネクタ 64"/>
            <p:cNvCxnSpPr/>
            <p:nvPr/>
          </p:nvCxnSpPr>
          <p:spPr>
            <a:xfrm flipV="1">
              <a:off x="3370823" y="1479622"/>
              <a:ext cx="137160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2167144" y="3403827"/>
              <a:ext cx="2194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V="1">
              <a:off x="2341949" y="1666467"/>
              <a:ext cx="0" cy="173736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弧 81"/>
            <p:cNvSpPr/>
            <p:nvPr/>
          </p:nvSpPr>
          <p:spPr>
            <a:xfrm rot="21190911">
              <a:off x="4153029" y="1466817"/>
              <a:ext cx="279132" cy="279132"/>
            </a:xfrm>
            <a:prstGeom prst="arc">
              <a:avLst>
                <a:gd name="adj1" fmla="val 19940876"/>
                <a:gd name="adj2" fmla="val 17301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 rot="16200000">
              <a:off x="1861493" y="2337490"/>
              <a:ext cx="727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1100mm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6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9011" y="1109713"/>
            <a:ext cx="112673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20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yuda haruya</cp:lastModifiedBy>
  <cp:revision>18</cp:revision>
  <dcterms:created xsi:type="dcterms:W3CDTF">2019-01-28T05:55:04Z</dcterms:created>
  <dcterms:modified xsi:type="dcterms:W3CDTF">2019-02-08T06:03:03Z</dcterms:modified>
</cp:coreProperties>
</file>