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75" d="100"/>
          <a:sy n="75" d="100"/>
        </p:scale>
        <p:origin x="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7337-220B-4D9D-B01A-6535CD117297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3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7337-220B-4D9D-B01A-6535CD117297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7337-220B-4D9D-B01A-6535CD117297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8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7337-220B-4D9D-B01A-6535CD117297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1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7337-220B-4D9D-B01A-6535CD117297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8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7337-220B-4D9D-B01A-6535CD117297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8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7337-220B-4D9D-B01A-6535CD117297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7337-220B-4D9D-B01A-6535CD117297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7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7337-220B-4D9D-B01A-6535CD117297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8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7337-220B-4D9D-B01A-6535CD117297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0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7337-220B-4D9D-B01A-6535CD117297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8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57337-220B-4D9D-B01A-6535CD117297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AC446-CFC6-43CB-AD8F-5986414A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2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/>
          <p:cNvGrpSpPr/>
          <p:nvPr/>
        </p:nvGrpSpPr>
        <p:grpSpPr>
          <a:xfrm>
            <a:off x="3218825" y="1540042"/>
            <a:ext cx="5181828" cy="2927261"/>
            <a:chOff x="5577929" y="2755046"/>
            <a:chExt cx="3031033" cy="1712257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86814" y="2755046"/>
              <a:ext cx="2549964" cy="1712257"/>
            </a:xfrm>
            <a:prstGeom prst="rect">
              <a:avLst/>
            </a:prstGeom>
          </p:spPr>
        </p:pic>
        <p:cxnSp>
          <p:nvCxnSpPr>
            <p:cNvPr id="6" name="直線矢印コネクタ 5"/>
            <p:cNvCxnSpPr>
              <a:stCxn id="9" idx="1"/>
            </p:cNvCxnSpPr>
            <p:nvPr/>
          </p:nvCxnSpPr>
          <p:spPr>
            <a:xfrm flipH="1">
              <a:off x="6798733" y="2836059"/>
              <a:ext cx="582775" cy="24580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/>
            <p:cNvSpPr txBox="1"/>
            <p:nvPr/>
          </p:nvSpPr>
          <p:spPr>
            <a:xfrm>
              <a:off x="7381509" y="2755046"/>
              <a:ext cx="823184" cy="162026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4DOF Robotic Arm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5894353" y="4145400"/>
              <a:ext cx="413692" cy="162026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Roomba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8195270" y="4022289"/>
              <a:ext cx="413692" cy="162026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2DLidar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5577929" y="3332938"/>
              <a:ext cx="691238" cy="162026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RGB-D </a:t>
              </a: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Camera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線矢印コネクタ 14"/>
            <p:cNvCxnSpPr>
              <a:stCxn id="13" idx="1"/>
            </p:cNvCxnSpPr>
            <p:nvPr/>
          </p:nvCxnSpPr>
          <p:spPr>
            <a:xfrm flipH="1" flipV="1">
              <a:off x="7755236" y="4022293"/>
              <a:ext cx="440034" cy="810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>
              <a:stCxn id="12" idx="3"/>
            </p:cNvCxnSpPr>
            <p:nvPr/>
          </p:nvCxnSpPr>
          <p:spPr>
            <a:xfrm flipV="1">
              <a:off x="6308044" y="4208109"/>
              <a:ext cx="167362" cy="1830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14" idx="3"/>
            </p:cNvCxnSpPr>
            <p:nvPr/>
          </p:nvCxnSpPr>
          <p:spPr>
            <a:xfrm flipV="1">
              <a:off x="6269167" y="3159613"/>
              <a:ext cx="206240" cy="25433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正方形/長方形 29"/>
          <p:cNvSpPr/>
          <p:nvPr/>
        </p:nvSpPr>
        <p:spPr>
          <a:xfrm>
            <a:off x="5439833" y="2639932"/>
            <a:ext cx="2722034" cy="91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3168115" y="1645920"/>
            <a:ext cx="5734400" cy="2821383"/>
            <a:chOff x="5188423" y="2639932"/>
            <a:chExt cx="3714092" cy="1827371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5188423" y="2755046"/>
              <a:ext cx="3714092" cy="1712257"/>
              <a:chOff x="5188423" y="2755046"/>
              <a:chExt cx="3714092" cy="1712257"/>
            </a:xfrm>
          </p:grpSpPr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86814" y="2755046"/>
                <a:ext cx="2549964" cy="1712257"/>
              </a:xfrm>
              <a:prstGeom prst="rect">
                <a:avLst/>
              </a:prstGeom>
            </p:spPr>
          </p:pic>
          <p:cxnSp>
            <p:nvCxnSpPr>
              <p:cNvPr id="6" name="直線矢印コネクタ 5"/>
              <p:cNvCxnSpPr>
                <a:stCxn id="7" idx="1"/>
              </p:cNvCxnSpPr>
              <p:nvPr/>
            </p:nvCxnSpPr>
            <p:spPr>
              <a:xfrm flipH="1">
                <a:off x="6798733" y="2893546"/>
                <a:ext cx="582776" cy="1883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テキスト ボックス 6"/>
              <p:cNvSpPr txBox="1"/>
              <p:nvPr/>
            </p:nvSpPr>
            <p:spPr>
              <a:xfrm>
                <a:off x="7381509" y="2755046"/>
                <a:ext cx="1407308" cy="276999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4DOF Robotic Arm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テキスト ボックス 7"/>
              <p:cNvSpPr txBox="1"/>
              <p:nvPr/>
            </p:nvSpPr>
            <p:spPr>
              <a:xfrm>
                <a:off x="5331495" y="4145400"/>
                <a:ext cx="976549" cy="276999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Roomba 890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テキスト ボックス 8"/>
              <p:cNvSpPr txBox="1"/>
              <p:nvPr/>
            </p:nvSpPr>
            <p:spPr>
              <a:xfrm>
                <a:off x="8195270" y="4022289"/>
                <a:ext cx="707245" cy="276999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2DLidar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5188423" y="3332938"/>
                <a:ext cx="1080745" cy="276999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Depth Camera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" name="直線矢印コネクタ 10"/>
              <p:cNvCxnSpPr>
                <a:stCxn id="9" idx="1"/>
              </p:cNvCxnSpPr>
              <p:nvPr/>
            </p:nvCxnSpPr>
            <p:spPr>
              <a:xfrm flipH="1" flipV="1">
                <a:off x="7755236" y="4022292"/>
                <a:ext cx="440034" cy="1384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/>
              <p:cNvCxnSpPr>
                <a:stCxn id="8" idx="3"/>
              </p:cNvCxnSpPr>
              <p:nvPr/>
            </p:nvCxnSpPr>
            <p:spPr>
              <a:xfrm flipV="1">
                <a:off x="6308044" y="4208109"/>
                <a:ext cx="167363" cy="7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矢印コネクタ 12"/>
              <p:cNvCxnSpPr>
                <a:stCxn id="10" idx="3"/>
              </p:cNvCxnSpPr>
              <p:nvPr/>
            </p:nvCxnSpPr>
            <p:spPr>
              <a:xfrm flipV="1">
                <a:off x="6269168" y="3159613"/>
                <a:ext cx="206239" cy="3118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正方形/長方形 3"/>
            <p:cNvSpPr/>
            <p:nvPr/>
          </p:nvSpPr>
          <p:spPr>
            <a:xfrm>
              <a:off x="5439833" y="2639932"/>
              <a:ext cx="2722034" cy="91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646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15</Words>
  <Application>Microsoft Office PowerPoint</Application>
  <PresentationFormat>ワイド画面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游ゴシック</vt:lpstr>
      <vt:lpstr>游ゴシック Light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</vt:vector>
  </TitlesOfParts>
  <Company>Kanazawa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HARUYA YUDA</dc:creator>
  <cp:lastModifiedBy>HARUYA YUDA</cp:lastModifiedBy>
  <cp:revision>5</cp:revision>
  <dcterms:created xsi:type="dcterms:W3CDTF">2018-12-18T08:44:19Z</dcterms:created>
  <dcterms:modified xsi:type="dcterms:W3CDTF">2019-01-29T14:55:57Z</dcterms:modified>
</cp:coreProperties>
</file>