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-2824" y="-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5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0741-4DA3-4202-A55E-211323D724F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C88C-4862-4AD0-B2FD-8E7A8731A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/>
        </p:nvGrpSpPr>
        <p:grpSpPr>
          <a:xfrm>
            <a:off x="4413057" y="2746861"/>
            <a:ext cx="2204320" cy="1819648"/>
            <a:chOff x="4413057" y="2746861"/>
            <a:chExt cx="2204320" cy="1819648"/>
          </a:xfrm>
        </p:grpSpPr>
        <p:cxnSp>
          <p:nvCxnSpPr>
            <p:cNvPr id="29" name="直線コネクタ 28"/>
            <p:cNvCxnSpPr>
              <a:stCxn id="8" idx="3"/>
            </p:cNvCxnSpPr>
            <p:nvPr/>
          </p:nvCxnSpPr>
          <p:spPr>
            <a:xfrm flipH="1" flipV="1">
              <a:off x="5998658" y="2836360"/>
              <a:ext cx="3138" cy="91909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/>
            <p:cNvSpPr/>
            <p:nvPr/>
          </p:nvSpPr>
          <p:spPr>
            <a:xfrm>
              <a:off x="4538756" y="3103469"/>
              <a:ext cx="1463040" cy="1463040"/>
            </a:xfrm>
            <a:prstGeom prst="ellipse">
              <a:avLst/>
            </a:prstGeom>
            <a:pattFill prst="pct60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538756" y="3170239"/>
              <a:ext cx="1463040" cy="1170432"/>
            </a:xfrm>
            <a:prstGeom prst="rect">
              <a:avLst/>
            </a:prstGeom>
            <a:pattFill prst="pct60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813076" y="3343975"/>
              <a:ext cx="914400" cy="822960"/>
            </a:xfrm>
            <a:prstGeom prst="roundRect">
              <a:avLst/>
            </a:prstGeom>
            <a:pattFill prst="pct8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4902199" y="3654871"/>
              <a:ext cx="914400" cy="201168"/>
            </a:xfrm>
            <a:prstGeom prst="roundRect">
              <a:avLst/>
            </a:prstGeom>
            <a:pattFill prst="pct60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線コネクタ 15"/>
            <p:cNvCxnSpPr>
              <a:stCxn id="7" idx="0"/>
              <a:endCxn id="7" idx="0"/>
            </p:cNvCxnSpPr>
            <p:nvPr/>
          </p:nvCxnSpPr>
          <p:spPr>
            <a:xfrm>
              <a:off x="5270276" y="301202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/>
            <p:cNvGrpSpPr/>
            <p:nvPr/>
          </p:nvGrpSpPr>
          <p:grpSpPr>
            <a:xfrm>
              <a:off x="4413057" y="2792581"/>
              <a:ext cx="1714438" cy="402328"/>
              <a:chOff x="4427755" y="2792581"/>
              <a:chExt cx="1714438" cy="402328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5193534" y="3012029"/>
                <a:ext cx="182880" cy="18288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 flipV="1">
                <a:off x="5282657" y="2792581"/>
                <a:ext cx="859536" cy="3108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H="1" flipV="1">
                <a:off x="4427755" y="2792589"/>
                <a:ext cx="859536" cy="3108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stCxn id="7" idx="0"/>
              </p:cNvCxnSpPr>
              <p:nvPr/>
            </p:nvCxnSpPr>
            <p:spPr>
              <a:xfrm>
                <a:off x="5284974" y="3012029"/>
                <a:ext cx="777147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/>
            <p:nvPr/>
          </p:nvCxnSpPr>
          <p:spPr>
            <a:xfrm>
              <a:off x="6001030" y="2833383"/>
              <a:ext cx="0" cy="182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5998658" y="2746861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5998658" y="3012029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6038372" y="277187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44mm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3</cp:revision>
  <dcterms:created xsi:type="dcterms:W3CDTF">2019-01-29T23:04:45Z</dcterms:created>
  <dcterms:modified xsi:type="dcterms:W3CDTF">2019-01-29T23:27:43Z</dcterms:modified>
</cp:coreProperties>
</file>