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71" d="100"/>
          <a:sy n="71" d="100"/>
        </p:scale>
        <p:origin x="216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1CB8-E88F-44BE-9CAD-F2C24512BF4E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1FF5-1F04-4A1E-986A-B68C96427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4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1CB8-E88F-44BE-9CAD-F2C24512BF4E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1FF5-1F04-4A1E-986A-B68C96427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7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1CB8-E88F-44BE-9CAD-F2C24512BF4E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1FF5-1F04-4A1E-986A-B68C96427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1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1CB8-E88F-44BE-9CAD-F2C24512BF4E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1FF5-1F04-4A1E-986A-B68C96427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5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1CB8-E88F-44BE-9CAD-F2C24512BF4E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1FF5-1F04-4A1E-986A-B68C96427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1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1CB8-E88F-44BE-9CAD-F2C24512BF4E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1FF5-1F04-4A1E-986A-B68C96427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1CB8-E88F-44BE-9CAD-F2C24512BF4E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1FF5-1F04-4A1E-986A-B68C96427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2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1CB8-E88F-44BE-9CAD-F2C24512BF4E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1FF5-1F04-4A1E-986A-B68C96427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7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1CB8-E88F-44BE-9CAD-F2C24512BF4E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1FF5-1F04-4A1E-986A-B68C96427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0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1CB8-E88F-44BE-9CAD-F2C24512BF4E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1FF5-1F04-4A1E-986A-B68C96427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2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71CB8-E88F-44BE-9CAD-F2C24512BF4E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1FF5-1F04-4A1E-986A-B68C96427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7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71CB8-E88F-44BE-9CAD-F2C24512BF4E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D1FF5-1F04-4A1E-986A-B68C96427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2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/>
          <p:cNvGrpSpPr/>
          <p:nvPr/>
        </p:nvGrpSpPr>
        <p:grpSpPr>
          <a:xfrm>
            <a:off x="255493" y="1372508"/>
            <a:ext cx="11465858" cy="3948047"/>
            <a:chOff x="255493" y="1372508"/>
            <a:chExt cx="11465858" cy="3948047"/>
          </a:xfrm>
        </p:grpSpPr>
        <p:sp>
          <p:nvSpPr>
            <p:cNvPr id="33" name="正方形/長方形 32"/>
            <p:cNvSpPr/>
            <p:nvPr/>
          </p:nvSpPr>
          <p:spPr>
            <a:xfrm>
              <a:off x="385480" y="2257985"/>
              <a:ext cx="11205884" cy="126626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楕円 4"/>
            <p:cNvSpPr/>
            <p:nvPr/>
          </p:nvSpPr>
          <p:spPr>
            <a:xfrm>
              <a:off x="4279751" y="2429438"/>
              <a:ext cx="1559857" cy="9233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Stop in front of toilet bowl.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 face right side of robot to toilet bowl.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楕円 6"/>
            <p:cNvSpPr/>
            <p:nvPr/>
          </p:nvSpPr>
          <p:spPr>
            <a:xfrm>
              <a:off x="564775" y="2474261"/>
              <a:ext cx="1559857" cy="8337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 at initial position</a:t>
              </a:r>
            </a:p>
          </p:txBody>
        </p:sp>
        <p:sp>
          <p:nvSpPr>
            <p:cNvPr id="9" name="楕円 8"/>
            <p:cNvSpPr/>
            <p:nvPr/>
          </p:nvSpPr>
          <p:spPr>
            <a:xfrm>
              <a:off x="9852213" y="2474261"/>
              <a:ext cx="1559857" cy="8337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Reset robotic arm rest pose and 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restart to go.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楕円 9"/>
            <p:cNvSpPr/>
            <p:nvPr/>
          </p:nvSpPr>
          <p:spPr>
            <a:xfrm>
              <a:off x="6137239" y="2474261"/>
              <a:ext cx="1559857" cy="8337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 elbow joint torque mode.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楕円 10"/>
            <p:cNvSpPr/>
            <p:nvPr/>
          </p:nvSpPr>
          <p:spPr>
            <a:xfrm>
              <a:off x="7994727" y="2433920"/>
              <a:ext cx="1559857" cy="91439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end effector from top of toilet to bottom by shoulder joint.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楕円 14"/>
            <p:cNvSpPr/>
            <p:nvPr/>
          </p:nvSpPr>
          <p:spPr>
            <a:xfrm>
              <a:off x="6137239" y="4076706"/>
              <a:ext cx="1559857" cy="9950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 around toilet bowl with keeping distance 20mm and cleaning</a:t>
              </a:r>
            </a:p>
          </p:txBody>
        </p:sp>
        <p:sp>
          <p:nvSpPr>
            <p:cNvPr id="16" name="楕円 15"/>
            <p:cNvSpPr/>
            <p:nvPr/>
          </p:nvSpPr>
          <p:spPr>
            <a:xfrm>
              <a:off x="4279751" y="4157387"/>
              <a:ext cx="1559857" cy="8337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 end effector at bottom side of toilet bowl</a:t>
              </a:r>
            </a:p>
          </p:txBody>
        </p:sp>
        <p:sp>
          <p:nvSpPr>
            <p:cNvPr id="17" name="楕円 16"/>
            <p:cNvSpPr/>
            <p:nvPr/>
          </p:nvSpPr>
          <p:spPr>
            <a:xfrm>
              <a:off x="2422262" y="4157387"/>
              <a:ext cx="1559857" cy="8337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 elbow joint torque mode.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楕円 17"/>
            <p:cNvSpPr/>
            <p:nvPr/>
          </p:nvSpPr>
          <p:spPr>
            <a:xfrm>
              <a:off x="2422263" y="2474261"/>
              <a:ext cx="1559857" cy="8337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 to front of toilet bowl with keeping distance 20mm.</a:t>
              </a:r>
            </a:p>
          </p:txBody>
        </p:sp>
        <p:cxnSp>
          <p:nvCxnSpPr>
            <p:cNvPr id="20" name="直線矢印コネクタ 19"/>
            <p:cNvCxnSpPr>
              <a:stCxn id="7" idx="6"/>
              <a:endCxn id="18" idx="2"/>
            </p:cNvCxnSpPr>
            <p:nvPr/>
          </p:nvCxnSpPr>
          <p:spPr>
            <a:xfrm>
              <a:off x="2124632" y="2891119"/>
              <a:ext cx="2976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>
              <a:stCxn id="18" idx="6"/>
              <a:endCxn id="5" idx="2"/>
            </p:cNvCxnSpPr>
            <p:nvPr/>
          </p:nvCxnSpPr>
          <p:spPr>
            <a:xfrm>
              <a:off x="3982120" y="2891119"/>
              <a:ext cx="2976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/>
            <p:nvPr/>
          </p:nvCxnSpPr>
          <p:spPr>
            <a:xfrm>
              <a:off x="5839608" y="2891119"/>
              <a:ext cx="2976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/>
            <p:nvPr/>
          </p:nvCxnSpPr>
          <p:spPr>
            <a:xfrm>
              <a:off x="7697096" y="2891119"/>
              <a:ext cx="2976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/>
            <p:cNvCxnSpPr/>
            <p:nvPr/>
          </p:nvCxnSpPr>
          <p:spPr>
            <a:xfrm>
              <a:off x="9554582" y="2891119"/>
              <a:ext cx="2976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/>
            <p:nvPr/>
          </p:nvCxnSpPr>
          <p:spPr>
            <a:xfrm>
              <a:off x="3982120" y="4574245"/>
              <a:ext cx="2976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/>
            <p:cNvCxnSpPr/>
            <p:nvPr/>
          </p:nvCxnSpPr>
          <p:spPr>
            <a:xfrm>
              <a:off x="5839607" y="4574245"/>
              <a:ext cx="2976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/>
            <p:cNvCxnSpPr>
              <a:stCxn id="7" idx="5"/>
              <a:endCxn id="17" idx="1"/>
            </p:cNvCxnSpPr>
            <p:nvPr/>
          </p:nvCxnSpPr>
          <p:spPr>
            <a:xfrm>
              <a:off x="1896196" y="3185882"/>
              <a:ext cx="754502" cy="1093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正方形/長方形 35"/>
            <p:cNvSpPr/>
            <p:nvPr/>
          </p:nvSpPr>
          <p:spPr>
            <a:xfrm>
              <a:off x="255493" y="1649507"/>
              <a:ext cx="11465858" cy="367104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564775" y="1980986"/>
              <a:ext cx="9172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Simple way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564775" y="1372508"/>
              <a:ext cx="10791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Improved way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306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グループ化 66"/>
          <p:cNvGrpSpPr/>
          <p:nvPr/>
        </p:nvGrpSpPr>
        <p:grpSpPr>
          <a:xfrm>
            <a:off x="4572270" y="-394874"/>
            <a:ext cx="4356847" cy="7212533"/>
            <a:chOff x="2402541" y="-372463"/>
            <a:chExt cx="4356847" cy="7212533"/>
          </a:xfrm>
        </p:grpSpPr>
        <p:sp>
          <p:nvSpPr>
            <p:cNvPr id="3" name="正方形/長方形 2"/>
            <p:cNvSpPr/>
            <p:nvPr/>
          </p:nvSpPr>
          <p:spPr>
            <a:xfrm>
              <a:off x="4572151" y="161361"/>
              <a:ext cx="1863615" cy="6598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楕円 3"/>
            <p:cNvSpPr/>
            <p:nvPr/>
          </p:nvSpPr>
          <p:spPr>
            <a:xfrm>
              <a:off x="4746138" y="2405638"/>
              <a:ext cx="1559857" cy="9233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Stop in front of toilet bowl.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 face right side of robot to toilet bowl.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楕円 4"/>
            <p:cNvSpPr/>
            <p:nvPr/>
          </p:nvSpPr>
          <p:spPr>
            <a:xfrm>
              <a:off x="4746138" y="230840"/>
              <a:ext cx="1559857" cy="8337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 at initial position</a:t>
              </a:r>
            </a:p>
          </p:txBody>
        </p:sp>
        <p:sp>
          <p:nvSpPr>
            <p:cNvPr id="6" name="楕円 5"/>
            <p:cNvSpPr/>
            <p:nvPr/>
          </p:nvSpPr>
          <p:spPr>
            <a:xfrm>
              <a:off x="4746138" y="5838161"/>
              <a:ext cx="1559857" cy="8337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Reset robotic arm rest pose and 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restart to go.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楕円 6"/>
            <p:cNvSpPr/>
            <p:nvPr/>
          </p:nvSpPr>
          <p:spPr>
            <a:xfrm>
              <a:off x="4746138" y="3582683"/>
              <a:ext cx="1559857" cy="8337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 elbow joint torque mode.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楕円 7"/>
            <p:cNvSpPr/>
            <p:nvPr/>
          </p:nvSpPr>
          <p:spPr>
            <a:xfrm>
              <a:off x="4746138" y="4670082"/>
              <a:ext cx="1559857" cy="91439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end effector from top of toilet to bottom by shoulder joint.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楕円 8"/>
            <p:cNvSpPr/>
            <p:nvPr/>
          </p:nvSpPr>
          <p:spPr>
            <a:xfrm>
              <a:off x="2565701" y="3505200"/>
              <a:ext cx="1559857" cy="9950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 around toilet bowl with keeping distance 20mm and cleaning</a:t>
              </a:r>
            </a:p>
          </p:txBody>
        </p:sp>
        <p:sp>
          <p:nvSpPr>
            <p:cNvPr id="10" name="楕円 9"/>
            <p:cNvSpPr/>
            <p:nvPr/>
          </p:nvSpPr>
          <p:spPr>
            <a:xfrm>
              <a:off x="2565701" y="2480879"/>
              <a:ext cx="1559857" cy="8337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 end effector at bottom side of toilet bowl</a:t>
              </a:r>
            </a:p>
          </p:txBody>
        </p:sp>
        <p:sp>
          <p:nvSpPr>
            <p:cNvPr id="11" name="楕円 10"/>
            <p:cNvSpPr/>
            <p:nvPr/>
          </p:nvSpPr>
          <p:spPr>
            <a:xfrm>
              <a:off x="2565701" y="1399256"/>
              <a:ext cx="1559857" cy="8337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 elbow joint torque mode.</a:t>
              </a:r>
              <a:endPara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楕円 11"/>
            <p:cNvSpPr/>
            <p:nvPr/>
          </p:nvSpPr>
          <p:spPr>
            <a:xfrm>
              <a:off x="4746138" y="1318239"/>
              <a:ext cx="1559857" cy="8337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 to front of toilet bowl with keeping distance 20mm.</a:t>
              </a:r>
            </a:p>
          </p:txBody>
        </p:sp>
        <p:cxnSp>
          <p:nvCxnSpPr>
            <p:cNvPr id="13" name="直線矢印コネクタ 12"/>
            <p:cNvCxnSpPr>
              <a:stCxn id="5" idx="4"/>
              <a:endCxn id="12" idx="0"/>
            </p:cNvCxnSpPr>
            <p:nvPr/>
          </p:nvCxnSpPr>
          <p:spPr>
            <a:xfrm>
              <a:off x="5526067" y="1064556"/>
              <a:ext cx="0" cy="253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/>
            <p:cNvCxnSpPr>
              <a:endCxn id="4" idx="0"/>
            </p:cNvCxnSpPr>
            <p:nvPr/>
          </p:nvCxnSpPr>
          <p:spPr>
            <a:xfrm>
              <a:off x="5526066" y="2134357"/>
              <a:ext cx="1" cy="2712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>
              <a:stCxn id="4" idx="4"/>
              <a:endCxn id="7" idx="0"/>
            </p:cNvCxnSpPr>
            <p:nvPr/>
          </p:nvCxnSpPr>
          <p:spPr>
            <a:xfrm>
              <a:off x="5526067" y="3329000"/>
              <a:ext cx="0" cy="253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>
              <a:stCxn id="7" idx="4"/>
              <a:endCxn id="8" idx="0"/>
            </p:cNvCxnSpPr>
            <p:nvPr/>
          </p:nvCxnSpPr>
          <p:spPr>
            <a:xfrm>
              <a:off x="5526067" y="4416399"/>
              <a:ext cx="0" cy="2536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/>
            <p:cNvCxnSpPr>
              <a:stCxn id="8" idx="4"/>
            </p:cNvCxnSpPr>
            <p:nvPr/>
          </p:nvCxnSpPr>
          <p:spPr>
            <a:xfrm flipH="1">
              <a:off x="5526066" y="5584480"/>
              <a:ext cx="1" cy="2536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>
              <a:stCxn id="11" idx="4"/>
              <a:endCxn id="10" idx="0"/>
            </p:cNvCxnSpPr>
            <p:nvPr/>
          </p:nvCxnSpPr>
          <p:spPr>
            <a:xfrm>
              <a:off x="3345630" y="2232972"/>
              <a:ext cx="0" cy="247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>
              <a:stCxn id="10" idx="4"/>
              <a:endCxn id="9" idx="0"/>
            </p:cNvCxnSpPr>
            <p:nvPr/>
          </p:nvCxnSpPr>
          <p:spPr>
            <a:xfrm>
              <a:off x="3345630" y="3314595"/>
              <a:ext cx="0" cy="1906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/>
            <p:cNvCxnSpPr>
              <a:stCxn id="5" idx="3"/>
              <a:endCxn id="11" idx="7"/>
            </p:cNvCxnSpPr>
            <p:nvPr/>
          </p:nvCxnSpPr>
          <p:spPr>
            <a:xfrm flipH="1">
              <a:off x="3897122" y="942461"/>
              <a:ext cx="1077452" cy="5788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正方形/長方形 20"/>
            <p:cNvSpPr/>
            <p:nvPr/>
          </p:nvSpPr>
          <p:spPr>
            <a:xfrm>
              <a:off x="2402541" y="-95464"/>
              <a:ext cx="4356847" cy="693553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4572151" y="-115638"/>
              <a:ext cx="11224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Simple </a:t>
              </a:r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2402541" y="-372463"/>
              <a:ext cx="12843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Improved </a:t>
              </a:r>
              <a:r>
                <a:rPr lang="en-US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</a:t>
              </a:r>
              <a:endParaRPr 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943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180</Words>
  <Application>Microsoft Office PowerPoint</Application>
  <PresentationFormat>ワイド画面</PresentationFormat>
  <Paragraphs>26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游ゴシック</vt:lpstr>
      <vt:lpstr>游ゴシック Light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</vt:vector>
  </TitlesOfParts>
  <Company>Kanazawa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HARUYA YUDA</dc:creator>
  <cp:lastModifiedBy>HARUYA YUDA</cp:lastModifiedBy>
  <cp:revision>11</cp:revision>
  <dcterms:created xsi:type="dcterms:W3CDTF">2019-01-28T03:13:26Z</dcterms:created>
  <dcterms:modified xsi:type="dcterms:W3CDTF">2019-01-28T05:21:47Z</dcterms:modified>
</cp:coreProperties>
</file>