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9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7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207F-46DC-481F-B36D-8C2B6BFAD2C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EE89-8F6C-4EF2-AFCB-8ADD526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1848" y="2524144"/>
            <a:ext cx="3927561" cy="2612436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3089275" y="932505"/>
            <a:ext cx="4808631" cy="4993005"/>
            <a:chOff x="3089275" y="932498"/>
            <a:chExt cx="4808631" cy="4993005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3089275" y="932498"/>
              <a:ext cx="3117215" cy="4993005"/>
              <a:chOff x="3089275" y="932498"/>
              <a:chExt cx="3117215" cy="4993005"/>
            </a:xfrm>
          </p:grpSpPr>
          <p:pic>
            <p:nvPicPr>
              <p:cNvPr id="5" name="図 4" descr="C:\Users\HARUYA YUDA\Documents\demulab\Research\pdIII\pics_experiment\line\2 (2).JPG"/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1" r="43161" b="23270"/>
              <a:stretch/>
            </p:blipFill>
            <p:spPr bwMode="auto">
              <a:xfrm>
                <a:off x="3089275" y="932498"/>
                <a:ext cx="1637030" cy="430593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" name="図 5" descr="C:\Users\HARUYA YUDA\Documents\demulab\Research\pdIII\pics_experiment\line\2 (3).JPG"/>
              <p:cNvPicPr/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35" t="-2" r="43145" b="23254"/>
              <a:stretch/>
            </p:blipFill>
            <p:spPr bwMode="auto">
              <a:xfrm>
                <a:off x="4839017" y="937578"/>
                <a:ext cx="690245" cy="430339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7" name="テキスト ボックス 36"/>
              <p:cNvSpPr txBox="1"/>
              <p:nvPr/>
            </p:nvSpPr>
            <p:spPr>
              <a:xfrm>
                <a:off x="3383280" y="5378768"/>
                <a:ext cx="873125" cy="2540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Clean</a:t>
                </a:r>
              </a:p>
            </p:txBody>
          </p:sp>
          <p:sp>
            <p:nvSpPr>
              <p:cNvPr id="8" name="上カーブ矢印 7"/>
              <p:cNvSpPr/>
              <p:nvPr/>
            </p:nvSpPr>
            <p:spPr>
              <a:xfrm>
                <a:off x="4260850" y="5312728"/>
                <a:ext cx="923290" cy="372110"/>
              </a:xfrm>
              <a:prstGeom prst="curvedUp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テキスト ボックス 25"/>
              <p:cNvSpPr txBox="1"/>
              <p:nvPr/>
            </p:nvSpPr>
            <p:spPr>
              <a:xfrm>
                <a:off x="5333365" y="5475923"/>
                <a:ext cx="873125" cy="4495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Cleaning left</a:t>
                </a:r>
              </a:p>
            </p:txBody>
          </p:sp>
          <p:cxnSp>
            <p:nvCxnSpPr>
              <p:cNvPr id="10" name="直線矢印コネクタ 9"/>
              <p:cNvCxnSpPr/>
              <p:nvPr/>
            </p:nvCxnSpPr>
            <p:spPr>
              <a:xfrm flipH="1" flipV="1">
                <a:off x="5182394" y="5096511"/>
                <a:ext cx="257017" cy="374967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コネクタ 12"/>
            <p:cNvCxnSpPr/>
            <p:nvPr/>
          </p:nvCxnSpPr>
          <p:spPr>
            <a:xfrm>
              <a:off x="6034788" y="4303059"/>
              <a:ext cx="18631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78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游ゴシック</vt:lpstr>
      <vt:lpstr>游ゴシック Light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5</cp:revision>
  <dcterms:created xsi:type="dcterms:W3CDTF">2019-01-28T04:17:55Z</dcterms:created>
  <dcterms:modified xsi:type="dcterms:W3CDTF">2019-01-28T05:45:56Z</dcterms:modified>
</cp:coreProperties>
</file>