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52F3-C6B1-46E5-9225-02982EC2867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FF76-07BD-4CF7-B9C5-94BEA3EE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2317284" y="874900"/>
            <a:ext cx="48895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103222" y="1449575"/>
            <a:ext cx="3175" cy="4030663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030197" y="1449575"/>
            <a:ext cx="149225" cy="138113"/>
          </a:xfrm>
          <a:prstGeom prst="ellipse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030197" y="1449575"/>
            <a:ext cx="149225" cy="138113"/>
          </a:xfrm>
          <a:prstGeom prst="ellipse">
            <a:avLst/>
          </a:pr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617322" y="2308413"/>
            <a:ext cx="1252538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617322" y="3564125"/>
            <a:ext cx="1252538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617322" y="4813488"/>
            <a:ext cx="1252538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2960222" y="2308413"/>
            <a:ext cx="66675" cy="1252538"/>
          </a:xfrm>
          <a:custGeom>
            <a:avLst/>
            <a:gdLst>
              <a:gd name="T0" fmla="*/ 24 w 42"/>
              <a:gd name="T1" fmla="*/ 35 h 789"/>
              <a:gd name="T2" fmla="*/ 24 w 42"/>
              <a:gd name="T3" fmla="*/ 755 h 789"/>
              <a:gd name="T4" fmla="*/ 17 w 42"/>
              <a:gd name="T5" fmla="*/ 755 h 789"/>
              <a:gd name="T6" fmla="*/ 17 w 42"/>
              <a:gd name="T7" fmla="*/ 35 h 789"/>
              <a:gd name="T8" fmla="*/ 24 w 42"/>
              <a:gd name="T9" fmla="*/ 35 h 789"/>
              <a:gd name="T10" fmla="*/ 0 w 42"/>
              <a:gd name="T11" fmla="*/ 42 h 789"/>
              <a:gd name="T12" fmla="*/ 21 w 42"/>
              <a:gd name="T13" fmla="*/ 0 h 789"/>
              <a:gd name="T14" fmla="*/ 42 w 42"/>
              <a:gd name="T15" fmla="*/ 42 h 789"/>
              <a:gd name="T16" fmla="*/ 0 w 42"/>
              <a:gd name="T17" fmla="*/ 42 h 789"/>
              <a:gd name="T18" fmla="*/ 42 w 42"/>
              <a:gd name="T19" fmla="*/ 748 h 789"/>
              <a:gd name="T20" fmla="*/ 21 w 42"/>
              <a:gd name="T21" fmla="*/ 789 h 789"/>
              <a:gd name="T22" fmla="*/ 0 w 42"/>
              <a:gd name="T23" fmla="*/ 748 h 789"/>
              <a:gd name="T24" fmla="*/ 42 w 42"/>
              <a:gd name="T25" fmla="*/ 74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789">
                <a:moveTo>
                  <a:pt x="24" y="35"/>
                </a:moveTo>
                <a:lnTo>
                  <a:pt x="24" y="755"/>
                </a:lnTo>
                <a:lnTo>
                  <a:pt x="17" y="755"/>
                </a:lnTo>
                <a:lnTo>
                  <a:pt x="17" y="35"/>
                </a:lnTo>
                <a:lnTo>
                  <a:pt x="24" y="35"/>
                </a:lnTo>
                <a:close/>
                <a:moveTo>
                  <a:pt x="0" y="42"/>
                </a:moveTo>
                <a:lnTo>
                  <a:pt x="21" y="0"/>
                </a:lnTo>
                <a:lnTo>
                  <a:pt x="42" y="42"/>
                </a:lnTo>
                <a:lnTo>
                  <a:pt x="0" y="42"/>
                </a:lnTo>
                <a:close/>
                <a:moveTo>
                  <a:pt x="42" y="748"/>
                </a:moveTo>
                <a:lnTo>
                  <a:pt x="21" y="789"/>
                </a:lnTo>
                <a:lnTo>
                  <a:pt x="0" y="748"/>
                </a:lnTo>
                <a:lnTo>
                  <a:pt x="42" y="748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2960222" y="3564125"/>
            <a:ext cx="66675" cy="1252538"/>
          </a:xfrm>
          <a:custGeom>
            <a:avLst/>
            <a:gdLst>
              <a:gd name="T0" fmla="*/ 24 w 42"/>
              <a:gd name="T1" fmla="*/ 35 h 789"/>
              <a:gd name="T2" fmla="*/ 24 w 42"/>
              <a:gd name="T3" fmla="*/ 754 h 789"/>
              <a:gd name="T4" fmla="*/ 17 w 42"/>
              <a:gd name="T5" fmla="*/ 754 h 789"/>
              <a:gd name="T6" fmla="*/ 17 w 42"/>
              <a:gd name="T7" fmla="*/ 35 h 789"/>
              <a:gd name="T8" fmla="*/ 24 w 42"/>
              <a:gd name="T9" fmla="*/ 35 h 789"/>
              <a:gd name="T10" fmla="*/ 0 w 42"/>
              <a:gd name="T11" fmla="*/ 42 h 789"/>
              <a:gd name="T12" fmla="*/ 21 w 42"/>
              <a:gd name="T13" fmla="*/ 0 h 789"/>
              <a:gd name="T14" fmla="*/ 42 w 42"/>
              <a:gd name="T15" fmla="*/ 42 h 789"/>
              <a:gd name="T16" fmla="*/ 0 w 42"/>
              <a:gd name="T17" fmla="*/ 42 h 789"/>
              <a:gd name="T18" fmla="*/ 42 w 42"/>
              <a:gd name="T19" fmla="*/ 747 h 789"/>
              <a:gd name="T20" fmla="*/ 21 w 42"/>
              <a:gd name="T21" fmla="*/ 789 h 789"/>
              <a:gd name="T22" fmla="*/ 0 w 42"/>
              <a:gd name="T23" fmla="*/ 747 h 789"/>
              <a:gd name="T24" fmla="*/ 42 w 42"/>
              <a:gd name="T25" fmla="*/ 747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789">
                <a:moveTo>
                  <a:pt x="24" y="35"/>
                </a:moveTo>
                <a:lnTo>
                  <a:pt x="24" y="754"/>
                </a:lnTo>
                <a:lnTo>
                  <a:pt x="17" y="754"/>
                </a:lnTo>
                <a:lnTo>
                  <a:pt x="17" y="35"/>
                </a:lnTo>
                <a:lnTo>
                  <a:pt x="24" y="35"/>
                </a:lnTo>
                <a:close/>
                <a:moveTo>
                  <a:pt x="0" y="42"/>
                </a:moveTo>
                <a:lnTo>
                  <a:pt x="21" y="0"/>
                </a:lnTo>
                <a:lnTo>
                  <a:pt x="42" y="42"/>
                </a:lnTo>
                <a:lnTo>
                  <a:pt x="0" y="42"/>
                </a:lnTo>
                <a:close/>
                <a:moveTo>
                  <a:pt x="42" y="747"/>
                </a:moveTo>
                <a:lnTo>
                  <a:pt x="21" y="789"/>
                </a:lnTo>
                <a:lnTo>
                  <a:pt x="0" y="747"/>
                </a:lnTo>
                <a:lnTo>
                  <a:pt x="42" y="747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617322" y="1059050"/>
            <a:ext cx="1252538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2960222" y="1059050"/>
            <a:ext cx="66675" cy="1252538"/>
          </a:xfrm>
          <a:custGeom>
            <a:avLst/>
            <a:gdLst>
              <a:gd name="T0" fmla="*/ 24 w 42"/>
              <a:gd name="T1" fmla="*/ 35 h 789"/>
              <a:gd name="T2" fmla="*/ 24 w 42"/>
              <a:gd name="T3" fmla="*/ 754 h 789"/>
              <a:gd name="T4" fmla="*/ 17 w 42"/>
              <a:gd name="T5" fmla="*/ 754 h 789"/>
              <a:gd name="T6" fmla="*/ 17 w 42"/>
              <a:gd name="T7" fmla="*/ 35 h 789"/>
              <a:gd name="T8" fmla="*/ 24 w 42"/>
              <a:gd name="T9" fmla="*/ 35 h 789"/>
              <a:gd name="T10" fmla="*/ 0 w 42"/>
              <a:gd name="T11" fmla="*/ 42 h 789"/>
              <a:gd name="T12" fmla="*/ 21 w 42"/>
              <a:gd name="T13" fmla="*/ 0 h 789"/>
              <a:gd name="T14" fmla="*/ 42 w 42"/>
              <a:gd name="T15" fmla="*/ 42 h 789"/>
              <a:gd name="T16" fmla="*/ 0 w 42"/>
              <a:gd name="T17" fmla="*/ 42 h 789"/>
              <a:gd name="T18" fmla="*/ 42 w 42"/>
              <a:gd name="T19" fmla="*/ 747 h 789"/>
              <a:gd name="T20" fmla="*/ 21 w 42"/>
              <a:gd name="T21" fmla="*/ 789 h 789"/>
              <a:gd name="T22" fmla="*/ 0 w 42"/>
              <a:gd name="T23" fmla="*/ 747 h 789"/>
              <a:gd name="T24" fmla="*/ 42 w 42"/>
              <a:gd name="T25" fmla="*/ 747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789">
                <a:moveTo>
                  <a:pt x="24" y="35"/>
                </a:moveTo>
                <a:lnTo>
                  <a:pt x="24" y="754"/>
                </a:lnTo>
                <a:lnTo>
                  <a:pt x="17" y="754"/>
                </a:lnTo>
                <a:lnTo>
                  <a:pt x="17" y="35"/>
                </a:lnTo>
                <a:lnTo>
                  <a:pt x="24" y="35"/>
                </a:lnTo>
                <a:close/>
                <a:moveTo>
                  <a:pt x="0" y="42"/>
                </a:moveTo>
                <a:lnTo>
                  <a:pt x="21" y="0"/>
                </a:lnTo>
                <a:lnTo>
                  <a:pt x="42" y="42"/>
                </a:lnTo>
                <a:lnTo>
                  <a:pt x="0" y="42"/>
                </a:lnTo>
                <a:close/>
                <a:moveTo>
                  <a:pt x="42" y="747"/>
                </a:moveTo>
                <a:lnTo>
                  <a:pt x="21" y="789"/>
                </a:lnTo>
                <a:lnTo>
                  <a:pt x="0" y="747"/>
                </a:lnTo>
                <a:lnTo>
                  <a:pt x="42" y="747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3947647" y="882838"/>
            <a:ext cx="314325" cy="347662"/>
            <a:chOff x="3947647" y="882838"/>
            <a:chExt cx="314325" cy="34766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958759" y="916175"/>
              <a:ext cx="292100" cy="2921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958759" y="916175"/>
              <a:ext cx="292100" cy="292100"/>
            </a:xfrm>
            <a:prstGeom prst="ellips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07984" y="882838"/>
              <a:ext cx="153988" cy="176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947647" y="1059050"/>
              <a:ext cx="160338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958759" y="916175"/>
              <a:ext cx="292100" cy="292100"/>
            </a:xfrm>
            <a:prstGeom prst="ellips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436347" y="1552763"/>
            <a:ext cx="5413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150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436347" y="2805300"/>
            <a:ext cx="5413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150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436347" y="4070538"/>
            <a:ext cx="5413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150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252697" y="5440550"/>
            <a:ext cx="10652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Unit: mm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628684" y="928875"/>
            <a:ext cx="1435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Picking Point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628684" y="2181413"/>
            <a:ext cx="6842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Pitch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628684" y="3430775"/>
            <a:ext cx="6842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Pitch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628684" y="4688075"/>
            <a:ext cx="6842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Pitch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4628684" y="5440550"/>
            <a:ext cx="6016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Yaw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628684" y="1390838"/>
            <a:ext cx="14795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Roll (Gripper)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3846047" y="5483413"/>
            <a:ext cx="523875" cy="176213"/>
          </a:xfrm>
          <a:custGeom>
            <a:avLst/>
            <a:gdLst>
              <a:gd name="T0" fmla="*/ 0 w 330"/>
              <a:gd name="T1" fmla="*/ 55 h 111"/>
              <a:gd name="T2" fmla="*/ 165 w 330"/>
              <a:gd name="T3" fmla="*/ 0 h 111"/>
              <a:gd name="T4" fmla="*/ 330 w 330"/>
              <a:gd name="T5" fmla="*/ 55 h 111"/>
              <a:gd name="T6" fmla="*/ 165 w 330"/>
              <a:gd name="T7" fmla="*/ 111 h 111"/>
              <a:gd name="T8" fmla="*/ 0 w 330"/>
              <a:gd name="T9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111">
                <a:moveTo>
                  <a:pt x="0" y="55"/>
                </a:moveTo>
                <a:lnTo>
                  <a:pt x="165" y="0"/>
                </a:lnTo>
                <a:lnTo>
                  <a:pt x="330" y="55"/>
                </a:lnTo>
                <a:lnTo>
                  <a:pt x="165" y="111"/>
                </a:lnTo>
                <a:lnTo>
                  <a:pt x="0" y="55"/>
                </a:lnTo>
                <a:close/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842872" y="5569138"/>
            <a:ext cx="527050" cy="0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4017497" y="4557900"/>
            <a:ext cx="180975" cy="523875"/>
          </a:xfrm>
          <a:custGeom>
            <a:avLst/>
            <a:gdLst>
              <a:gd name="T0" fmla="*/ 57 w 114"/>
              <a:gd name="T1" fmla="*/ 0 h 330"/>
              <a:gd name="T2" fmla="*/ 114 w 114"/>
              <a:gd name="T3" fmla="*/ 165 h 330"/>
              <a:gd name="T4" fmla="*/ 57 w 114"/>
              <a:gd name="T5" fmla="*/ 330 h 330"/>
              <a:gd name="T6" fmla="*/ 0 w 114"/>
              <a:gd name="T7" fmla="*/ 165 h 330"/>
              <a:gd name="T8" fmla="*/ 57 w 114"/>
              <a:gd name="T9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30">
                <a:moveTo>
                  <a:pt x="57" y="0"/>
                </a:moveTo>
                <a:lnTo>
                  <a:pt x="114" y="165"/>
                </a:lnTo>
                <a:lnTo>
                  <a:pt x="57" y="330"/>
                </a:lnTo>
                <a:lnTo>
                  <a:pt x="0" y="165"/>
                </a:lnTo>
                <a:lnTo>
                  <a:pt x="57" y="0"/>
                </a:lnTo>
                <a:close/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107984" y="4554725"/>
            <a:ext cx="0" cy="527050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4017497" y="3297425"/>
            <a:ext cx="180975" cy="528638"/>
          </a:xfrm>
          <a:custGeom>
            <a:avLst/>
            <a:gdLst>
              <a:gd name="T0" fmla="*/ 57 w 114"/>
              <a:gd name="T1" fmla="*/ 0 h 333"/>
              <a:gd name="T2" fmla="*/ 114 w 114"/>
              <a:gd name="T3" fmla="*/ 166 h 333"/>
              <a:gd name="T4" fmla="*/ 57 w 114"/>
              <a:gd name="T5" fmla="*/ 333 h 333"/>
              <a:gd name="T6" fmla="*/ 0 w 114"/>
              <a:gd name="T7" fmla="*/ 166 h 333"/>
              <a:gd name="T8" fmla="*/ 57 w 114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33">
                <a:moveTo>
                  <a:pt x="57" y="0"/>
                </a:moveTo>
                <a:lnTo>
                  <a:pt x="114" y="166"/>
                </a:lnTo>
                <a:lnTo>
                  <a:pt x="57" y="333"/>
                </a:lnTo>
                <a:lnTo>
                  <a:pt x="0" y="166"/>
                </a:lnTo>
                <a:lnTo>
                  <a:pt x="57" y="0"/>
                </a:lnTo>
                <a:close/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107984" y="3294250"/>
            <a:ext cx="0" cy="525463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4017497" y="2052825"/>
            <a:ext cx="180975" cy="528638"/>
          </a:xfrm>
          <a:custGeom>
            <a:avLst/>
            <a:gdLst>
              <a:gd name="T0" fmla="*/ 57 w 114"/>
              <a:gd name="T1" fmla="*/ 0 h 333"/>
              <a:gd name="T2" fmla="*/ 114 w 114"/>
              <a:gd name="T3" fmla="*/ 167 h 333"/>
              <a:gd name="T4" fmla="*/ 57 w 114"/>
              <a:gd name="T5" fmla="*/ 333 h 333"/>
              <a:gd name="T6" fmla="*/ 0 w 114"/>
              <a:gd name="T7" fmla="*/ 167 h 333"/>
              <a:gd name="T8" fmla="*/ 57 w 114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33">
                <a:moveTo>
                  <a:pt x="57" y="0"/>
                </a:moveTo>
                <a:lnTo>
                  <a:pt x="114" y="167"/>
                </a:lnTo>
                <a:lnTo>
                  <a:pt x="57" y="333"/>
                </a:lnTo>
                <a:lnTo>
                  <a:pt x="0" y="167"/>
                </a:lnTo>
                <a:lnTo>
                  <a:pt x="57" y="0"/>
                </a:lnTo>
                <a:close/>
              </a:path>
            </a:pathLst>
          </a:custGeom>
          <a:noFill/>
          <a:ln w="269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107984" y="2049650"/>
            <a:ext cx="0" cy="527050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3826997" y="1252725"/>
            <a:ext cx="550863" cy="538163"/>
          </a:xfrm>
          <a:prstGeom prst="ellipse">
            <a:avLst/>
          </a:pr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flipH="1">
            <a:off x="4103222" y="5659626"/>
            <a:ext cx="0" cy="230186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3842872" y="5878896"/>
            <a:ext cx="527050" cy="0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 flipH="1">
            <a:off x="4058822" y="5888225"/>
            <a:ext cx="67417" cy="173037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H="1">
            <a:off x="4165137" y="5888225"/>
            <a:ext cx="67417" cy="173037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H="1">
            <a:off x="3954993" y="5888225"/>
            <a:ext cx="67417" cy="173037"/>
          </a:xfrm>
          <a:prstGeom prst="line">
            <a:avLst/>
          </a:pr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/>
          <p:cNvGrpSpPr/>
          <p:nvPr/>
        </p:nvGrpSpPr>
        <p:grpSpPr>
          <a:xfrm>
            <a:off x="3772016" y="1025643"/>
            <a:ext cx="3803814" cy="5262006"/>
            <a:chOff x="3772016" y="1025643"/>
            <a:chExt cx="3803814" cy="526200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772016" y="169388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線コネクタ 3"/>
            <p:cNvCxnSpPr/>
            <p:nvPr/>
          </p:nvCxnSpPr>
          <p:spPr>
            <a:xfrm flipV="1">
              <a:off x="4187514" y="1192305"/>
              <a:ext cx="0" cy="128016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3772016" y="297404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線コネクタ 5"/>
            <p:cNvCxnSpPr/>
            <p:nvPr/>
          </p:nvCxnSpPr>
          <p:spPr>
            <a:xfrm flipV="1">
              <a:off x="4187514" y="2472465"/>
              <a:ext cx="0" cy="128016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3772016" y="425420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 flipV="1">
              <a:off x="4187514" y="3752625"/>
              <a:ext cx="0" cy="128016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4030809" y="247246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4030809" y="3759796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4030809" y="11923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4030809" y="503278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グループ化 18"/>
            <p:cNvGrpSpPr/>
            <p:nvPr/>
          </p:nvGrpSpPr>
          <p:grpSpPr>
            <a:xfrm>
              <a:off x="5136776" y="4741433"/>
              <a:ext cx="251010" cy="582707"/>
              <a:chOff x="5136776" y="4741433"/>
              <a:chExt cx="251010" cy="582707"/>
            </a:xfrm>
          </p:grpSpPr>
          <p:sp>
            <p:nvSpPr>
              <p:cNvPr id="17" name="二等辺三角形 16"/>
              <p:cNvSpPr/>
              <p:nvPr/>
            </p:nvSpPr>
            <p:spPr>
              <a:xfrm rot="5400000">
                <a:off x="5033681" y="4970033"/>
                <a:ext cx="582706" cy="12550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二等辺三角形 17"/>
              <p:cNvSpPr/>
              <p:nvPr/>
            </p:nvSpPr>
            <p:spPr>
              <a:xfrm rot="16200000" flipH="1">
                <a:off x="4908176" y="4970034"/>
                <a:ext cx="582706" cy="12550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5136776" y="3468442"/>
              <a:ext cx="251010" cy="582707"/>
              <a:chOff x="5136776" y="4741433"/>
              <a:chExt cx="251010" cy="582707"/>
            </a:xfrm>
          </p:grpSpPr>
          <p:sp>
            <p:nvSpPr>
              <p:cNvPr id="21" name="二等辺三角形 20"/>
              <p:cNvSpPr/>
              <p:nvPr/>
            </p:nvSpPr>
            <p:spPr>
              <a:xfrm rot="5400000">
                <a:off x="5033681" y="4970033"/>
                <a:ext cx="582706" cy="12550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二等辺三角形 21"/>
              <p:cNvSpPr/>
              <p:nvPr/>
            </p:nvSpPr>
            <p:spPr>
              <a:xfrm rot="16200000" flipH="1">
                <a:off x="4908176" y="4970034"/>
                <a:ext cx="582706" cy="12550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>
              <a:off x="5136776" y="2181111"/>
              <a:ext cx="251010" cy="582707"/>
              <a:chOff x="5136776" y="4741433"/>
              <a:chExt cx="251010" cy="582707"/>
            </a:xfrm>
          </p:grpSpPr>
          <p:sp>
            <p:nvSpPr>
              <p:cNvPr id="27" name="二等辺三角形 26"/>
              <p:cNvSpPr/>
              <p:nvPr/>
            </p:nvSpPr>
            <p:spPr>
              <a:xfrm rot="5400000">
                <a:off x="5033681" y="4970033"/>
                <a:ext cx="582706" cy="12550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二等辺三角形 27"/>
              <p:cNvSpPr/>
              <p:nvPr/>
            </p:nvSpPr>
            <p:spPr>
              <a:xfrm rot="16200000" flipH="1">
                <a:off x="4908176" y="4970034"/>
                <a:ext cx="582706" cy="12550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 rot="5400000">
              <a:off x="5136775" y="5412446"/>
              <a:ext cx="251010" cy="582707"/>
              <a:chOff x="5136776" y="4741433"/>
              <a:chExt cx="251010" cy="582707"/>
            </a:xfrm>
          </p:grpSpPr>
          <p:sp>
            <p:nvSpPr>
              <p:cNvPr id="30" name="二等辺三角形 29"/>
              <p:cNvSpPr/>
              <p:nvPr/>
            </p:nvSpPr>
            <p:spPr>
              <a:xfrm rot="5400000">
                <a:off x="5033681" y="4970033"/>
                <a:ext cx="582706" cy="12550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二等辺三角形 30"/>
              <p:cNvSpPr/>
              <p:nvPr/>
            </p:nvSpPr>
            <p:spPr>
              <a:xfrm rot="16200000" flipH="1">
                <a:off x="4908176" y="4970034"/>
                <a:ext cx="582706" cy="12550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直線コネクタ 36"/>
            <p:cNvCxnSpPr/>
            <p:nvPr/>
          </p:nvCxnSpPr>
          <p:spPr>
            <a:xfrm>
              <a:off x="5262282" y="2763817"/>
              <a:ext cx="0" cy="690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5262282" y="4051147"/>
              <a:ext cx="0" cy="6902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18" idx="4"/>
              <a:endCxn id="31" idx="0"/>
            </p:cNvCxnSpPr>
            <p:nvPr/>
          </p:nvCxnSpPr>
          <p:spPr>
            <a:xfrm flipH="1">
              <a:off x="5262280" y="5324140"/>
              <a:ext cx="2" cy="254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5014253" y="6086038"/>
              <a:ext cx="5393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0" idx="0"/>
            </p:cNvCxnSpPr>
            <p:nvPr/>
          </p:nvCxnSpPr>
          <p:spPr>
            <a:xfrm flipH="1">
              <a:off x="5262280" y="5829305"/>
              <a:ext cx="1" cy="256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5089152" y="6086038"/>
              <a:ext cx="95247" cy="201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H="1">
              <a:off x="5184399" y="6086038"/>
              <a:ext cx="95247" cy="201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279646" y="6086038"/>
              <a:ext cx="95247" cy="201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グループ化 60"/>
            <p:cNvGrpSpPr/>
            <p:nvPr/>
          </p:nvGrpSpPr>
          <p:grpSpPr>
            <a:xfrm>
              <a:off x="5053850" y="1509874"/>
              <a:ext cx="416860" cy="416860"/>
              <a:chOff x="6146050" y="1330179"/>
              <a:chExt cx="416860" cy="416860"/>
            </a:xfrm>
          </p:grpSpPr>
          <p:sp>
            <p:nvSpPr>
              <p:cNvPr id="59" name="楕円 58"/>
              <p:cNvSpPr/>
              <p:nvPr/>
            </p:nvSpPr>
            <p:spPr>
              <a:xfrm>
                <a:off x="6146050" y="1330179"/>
                <a:ext cx="416860" cy="4168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6279867" y="1473786"/>
                <a:ext cx="149225" cy="138113"/>
              </a:xfrm>
              <a:prstGeom prst="ellipse">
                <a:avLst/>
              </a:prstGeom>
              <a:solidFill>
                <a:schemeClr val="tx1"/>
              </a:solidFill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62" name="直線コネクタ 61"/>
            <p:cNvCxnSpPr>
              <a:stCxn id="59" idx="4"/>
              <a:endCxn id="28" idx="2"/>
            </p:cNvCxnSpPr>
            <p:nvPr/>
          </p:nvCxnSpPr>
          <p:spPr>
            <a:xfrm>
              <a:off x="5262280" y="1926734"/>
              <a:ext cx="2" cy="2543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グループ化 65"/>
            <p:cNvGrpSpPr/>
            <p:nvPr/>
          </p:nvGrpSpPr>
          <p:grpSpPr>
            <a:xfrm>
              <a:off x="5105116" y="1025643"/>
              <a:ext cx="314325" cy="347662"/>
              <a:chOff x="3947647" y="882838"/>
              <a:chExt cx="314325" cy="347662"/>
            </a:xfrm>
          </p:grpSpPr>
          <p:sp>
            <p:nvSpPr>
              <p:cNvPr id="67" name="Oval 13"/>
              <p:cNvSpPr>
                <a:spLocks noChangeArrowheads="1"/>
              </p:cNvSpPr>
              <p:nvPr/>
            </p:nvSpPr>
            <p:spPr bwMode="auto">
              <a:xfrm>
                <a:off x="3958759" y="916175"/>
                <a:ext cx="292100" cy="292100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4"/>
              <p:cNvSpPr>
                <a:spLocks noChangeArrowheads="1"/>
              </p:cNvSpPr>
              <p:nvPr/>
            </p:nvSpPr>
            <p:spPr bwMode="auto">
              <a:xfrm>
                <a:off x="3958759" y="916175"/>
                <a:ext cx="292100" cy="292100"/>
              </a:xfrm>
              <a:prstGeom prst="ellips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17"/>
              <p:cNvSpPr>
                <a:spLocks noChangeArrowheads="1"/>
              </p:cNvSpPr>
              <p:nvPr/>
            </p:nvSpPr>
            <p:spPr bwMode="auto">
              <a:xfrm>
                <a:off x="4107984" y="882838"/>
                <a:ext cx="153988" cy="176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18"/>
              <p:cNvSpPr>
                <a:spLocks noChangeArrowheads="1"/>
              </p:cNvSpPr>
              <p:nvPr/>
            </p:nvSpPr>
            <p:spPr bwMode="auto">
              <a:xfrm>
                <a:off x="3947647" y="1059050"/>
                <a:ext cx="160338" cy="171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19"/>
              <p:cNvSpPr>
                <a:spLocks noChangeArrowheads="1"/>
              </p:cNvSpPr>
              <p:nvPr/>
            </p:nvSpPr>
            <p:spPr bwMode="auto">
              <a:xfrm>
                <a:off x="3958759" y="916175"/>
                <a:ext cx="292100" cy="292100"/>
              </a:xfrm>
              <a:prstGeom prst="ellips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テキスト ボックス 71"/>
            <p:cNvSpPr txBox="1"/>
            <p:nvPr/>
          </p:nvSpPr>
          <p:spPr>
            <a:xfrm>
              <a:off x="6714697" y="5943480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Units[mm]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6172432" y="5552306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joint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6172432" y="4894285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Shoulder joint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6172432" y="3621294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Elbow joint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6172432" y="23339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 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6160970" y="1074081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Picking point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6172432" y="1579246"/>
              <a:ext cx="1040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Gripper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05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8</cp:revision>
  <dcterms:created xsi:type="dcterms:W3CDTF">2019-01-27T16:20:12Z</dcterms:created>
  <dcterms:modified xsi:type="dcterms:W3CDTF">2019-01-28T11:10:45Z</dcterms:modified>
</cp:coreProperties>
</file>