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4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337-220B-4D9D-B01A-6535CD117297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3319820" y="1540042"/>
            <a:ext cx="5080837" cy="2927261"/>
            <a:chOff x="5637003" y="2755046"/>
            <a:chExt cx="2971959" cy="171225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6814" y="2755046"/>
              <a:ext cx="2549964" cy="1712257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9" idx="1"/>
            </p:cNvCxnSpPr>
            <p:nvPr/>
          </p:nvCxnSpPr>
          <p:spPr>
            <a:xfrm flipH="1">
              <a:off x="6798733" y="2836059"/>
              <a:ext cx="582775" cy="2458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381509" y="2755046"/>
              <a:ext cx="823184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4DOF 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36826" y="4145400"/>
              <a:ext cx="571218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 890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195270" y="4022289"/>
              <a:ext cx="413692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637003" y="3332938"/>
              <a:ext cx="632165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矢印コネクタ 14"/>
            <p:cNvCxnSpPr>
              <a:stCxn id="13" idx="1"/>
            </p:cNvCxnSpPr>
            <p:nvPr/>
          </p:nvCxnSpPr>
          <p:spPr>
            <a:xfrm flipH="1" flipV="1">
              <a:off x="7755236" y="4022293"/>
              <a:ext cx="440034" cy="810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2" idx="3"/>
            </p:cNvCxnSpPr>
            <p:nvPr/>
          </p:nvCxnSpPr>
          <p:spPr>
            <a:xfrm flipV="1">
              <a:off x="6308044" y="4208109"/>
              <a:ext cx="167362" cy="183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4" idx="3"/>
            </p:cNvCxnSpPr>
            <p:nvPr/>
          </p:nvCxnSpPr>
          <p:spPr>
            <a:xfrm flipV="1">
              <a:off x="6269168" y="3159613"/>
              <a:ext cx="206239" cy="25433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5439833" y="2639932"/>
            <a:ext cx="2722034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8115" y="1645920"/>
            <a:ext cx="5734400" cy="2821383"/>
            <a:chOff x="5188423" y="2639932"/>
            <a:chExt cx="3714092" cy="1827371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188423" y="2755046"/>
              <a:ext cx="3714092" cy="1712257"/>
              <a:chOff x="5188423" y="2755046"/>
              <a:chExt cx="3714092" cy="1712257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6814" y="2755046"/>
                <a:ext cx="2549964" cy="1712257"/>
              </a:xfrm>
              <a:prstGeom prst="rect">
                <a:avLst/>
              </a:prstGeom>
            </p:spPr>
          </p:pic>
          <p:cxnSp>
            <p:nvCxnSpPr>
              <p:cNvPr id="6" name="直線矢印コネクタ 5"/>
              <p:cNvCxnSpPr>
                <a:stCxn id="7" idx="1"/>
              </p:cNvCxnSpPr>
              <p:nvPr/>
            </p:nvCxnSpPr>
            <p:spPr>
              <a:xfrm flipH="1">
                <a:off x="6798733" y="2893546"/>
                <a:ext cx="582776" cy="1883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/>
              <p:cNvSpPr txBox="1"/>
              <p:nvPr/>
            </p:nvSpPr>
            <p:spPr>
              <a:xfrm>
                <a:off x="7381509" y="2755046"/>
                <a:ext cx="1407308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4DOF 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5331495" y="4145400"/>
                <a:ext cx="976549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890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195270" y="4022289"/>
                <a:ext cx="7072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88423" y="3332938"/>
                <a:ext cx="10807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9" idx="1"/>
              </p:cNvCxnSpPr>
              <p:nvPr/>
            </p:nvCxnSpPr>
            <p:spPr>
              <a:xfrm flipH="1" flipV="1">
                <a:off x="7755236" y="4022292"/>
                <a:ext cx="440034" cy="1384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>
                <a:stCxn id="8" idx="3"/>
              </p:cNvCxnSpPr>
              <p:nvPr/>
            </p:nvCxnSpPr>
            <p:spPr>
              <a:xfrm flipV="1">
                <a:off x="6308044" y="4208109"/>
                <a:ext cx="167363" cy="7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>
                <a:stCxn id="10" idx="3"/>
              </p:cNvCxnSpPr>
              <p:nvPr/>
            </p:nvCxnSpPr>
            <p:spPr>
              <a:xfrm flipV="1">
                <a:off x="6269168" y="3159613"/>
                <a:ext cx="206239" cy="311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正方形/長方形 3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6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4</cp:revision>
  <dcterms:created xsi:type="dcterms:W3CDTF">2018-12-18T08:44:19Z</dcterms:created>
  <dcterms:modified xsi:type="dcterms:W3CDTF">2019-01-28T08:29:08Z</dcterms:modified>
</cp:coreProperties>
</file>