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50" d="100"/>
          <a:sy n="50" d="100"/>
        </p:scale>
        <p:origin x="-52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4CE4-49C2-4651-A737-20A0A46E69B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C1E5-AF4B-476F-BD4B-E74E7561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8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4CE4-49C2-4651-A737-20A0A46E69B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C1E5-AF4B-476F-BD4B-E74E7561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9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4CE4-49C2-4651-A737-20A0A46E69B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C1E5-AF4B-476F-BD4B-E74E7561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0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4CE4-49C2-4651-A737-20A0A46E69B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C1E5-AF4B-476F-BD4B-E74E7561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1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4CE4-49C2-4651-A737-20A0A46E69B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C1E5-AF4B-476F-BD4B-E74E7561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4CE4-49C2-4651-A737-20A0A46E69B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C1E5-AF4B-476F-BD4B-E74E7561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4CE4-49C2-4651-A737-20A0A46E69B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C1E5-AF4B-476F-BD4B-E74E7561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6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4CE4-49C2-4651-A737-20A0A46E69B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C1E5-AF4B-476F-BD4B-E74E7561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3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4CE4-49C2-4651-A737-20A0A46E69B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C1E5-AF4B-476F-BD4B-E74E7561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2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4CE4-49C2-4651-A737-20A0A46E69B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C1E5-AF4B-476F-BD4B-E74E7561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7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4CE4-49C2-4651-A737-20A0A46E69B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C1E5-AF4B-476F-BD4B-E74E7561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8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C4CE4-49C2-4651-A737-20A0A46E69B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4C1E5-AF4B-476F-BD4B-E74E75618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1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3" name="フリーフォーム 12"/>
          <p:cNvSpPr/>
          <p:nvPr/>
        </p:nvSpPr>
        <p:spPr>
          <a:xfrm>
            <a:off x="6070600" y="4610100"/>
            <a:ext cx="1270000" cy="723900"/>
          </a:xfrm>
          <a:custGeom>
            <a:avLst/>
            <a:gdLst>
              <a:gd name="connsiteX0" fmla="*/ 0 w 1270000"/>
              <a:gd name="connsiteY0" fmla="*/ 723900 h 723900"/>
              <a:gd name="connsiteX1" fmla="*/ 241300 w 1270000"/>
              <a:gd name="connsiteY1" fmla="*/ 711200 h 723900"/>
              <a:gd name="connsiteX2" fmla="*/ 444500 w 1270000"/>
              <a:gd name="connsiteY2" fmla="*/ 704850 h 723900"/>
              <a:gd name="connsiteX3" fmla="*/ 673100 w 1270000"/>
              <a:gd name="connsiteY3" fmla="*/ 666750 h 723900"/>
              <a:gd name="connsiteX4" fmla="*/ 850900 w 1270000"/>
              <a:gd name="connsiteY4" fmla="*/ 622300 h 723900"/>
              <a:gd name="connsiteX5" fmla="*/ 971550 w 1270000"/>
              <a:gd name="connsiteY5" fmla="*/ 584200 h 723900"/>
              <a:gd name="connsiteX6" fmla="*/ 1085850 w 1270000"/>
              <a:gd name="connsiteY6" fmla="*/ 533400 h 723900"/>
              <a:gd name="connsiteX7" fmla="*/ 1174750 w 1270000"/>
              <a:gd name="connsiteY7" fmla="*/ 469900 h 723900"/>
              <a:gd name="connsiteX8" fmla="*/ 1244600 w 1270000"/>
              <a:gd name="connsiteY8" fmla="*/ 387350 h 723900"/>
              <a:gd name="connsiteX9" fmla="*/ 1270000 w 1270000"/>
              <a:gd name="connsiteY9" fmla="*/ 254000 h 723900"/>
              <a:gd name="connsiteX10" fmla="*/ 1250950 w 1270000"/>
              <a:gd name="connsiteY10" fmla="*/ 184150 h 723900"/>
              <a:gd name="connsiteX11" fmla="*/ 1244600 w 1270000"/>
              <a:gd name="connsiteY11" fmla="*/ 114300 h 723900"/>
              <a:gd name="connsiteX12" fmla="*/ 1225550 w 1270000"/>
              <a:gd name="connsiteY12" fmla="*/ 57150 h 723900"/>
              <a:gd name="connsiteX13" fmla="*/ 1187450 w 1270000"/>
              <a:gd name="connsiteY13" fmla="*/ 6350 h 723900"/>
              <a:gd name="connsiteX14" fmla="*/ 1136650 w 1270000"/>
              <a:gd name="connsiteY14" fmla="*/ 0 h 723900"/>
              <a:gd name="connsiteX15" fmla="*/ 0 w 1270000"/>
              <a:gd name="connsiteY15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70000" h="723900">
                <a:moveTo>
                  <a:pt x="0" y="723900"/>
                </a:moveTo>
                <a:lnTo>
                  <a:pt x="241300" y="711200"/>
                </a:lnTo>
                <a:lnTo>
                  <a:pt x="444500" y="704850"/>
                </a:lnTo>
                <a:lnTo>
                  <a:pt x="673100" y="666750"/>
                </a:lnTo>
                <a:lnTo>
                  <a:pt x="850900" y="622300"/>
                </a:lnTo>
                <a:lnTo>
                  <a:pt x="971550" y="584200"/>
                </a:lnTo>
                <a:lnTo>
                  <a:pt x="1085850" y="533400"/>
                </a:lnTo>
                <a:lnTo>
                  <a:pt x="1174750" y="469900"/>
                </a:lnTo>
                <a:lnTo>
                  <a:pt x="1244600" y="387350"/>
                </a:lnTo>
                <a:lnTo>
                  <a:pt x="1270000" y="254000"/>
                </a:lnTo>
                <a:lnTo>
                  <a:pt x="1250950" y="184150"/>
                </a:lnTo>
                <a:lnTo>
                  <a:pt x="1244600" y="114300"/>
                </a:lnTo>
                <a:lnTo>
                  <a:pt x="1225550" y="57150"/>
                </a:lnTo>
                <a:lnTo>
                  <a:pt x="1187450" y="6350"/>
                </a:lnTo>
                <a:lnTo>
                  <a:pt x="1136650" y="0"/>
                </a:lnTo>
                <a:lnTo>
                  <a:pt x="0" y="723900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フリーフォーム 13"/>
          <p:cNvSpPr/>
          <p:nvPr/>
        </p:nvSpPr>
        <p:spPr>
          <a:xfrm>
            <a:off x="4743450" y="4610100"/>
            <a:ext cx="1320800" cy="723900"/>
          </a:xfrm>
          <a:custGeom>
            <a:avLst/>
            <a:gdLst>
              <a:gd name="connsiteX0" fmla="*/ 1320800 w 1320800"/>
              <a:gd name="connsiteY0" fmla="*/ 723900 h 723900"/>
              <a:gd name="connsiteX1" fmla="*/ 1028700 w 1320800"/>
              <a:gd name="connsiteY1" fmla="*/ 723900 h 723900"/>
              <a:gd name="connsiteX2" fmla="*/ 774700 w 1320800"/>
              <a:gd name="connsiteY2" fmla="*/ 711200 h 723900"/>
              <a:gd name="connsiteX3" fmla="*/ 482600 w 1320800"/>
              <a:gd name="connsiteY3" fmla="*/ 666750 h 723900"/>
              <a:gd name="connsiteX4" fmla="*/ 184150 w 1320800"/>
              <a:gd name="connsiteY4" fmla="*/ 533400 h 723900"/>
              <a:gd name="connsiteX5" fmla="*/ 57150 w 1320800"/>
              <a:gd name="connsiteY5" fmla="*/ 400050 h 723900"/>
              <a:gd name="connsiteX6" fmla="*/ 6350 w 1320800"/>
              <a:gd name="connsiteY6" fmla="*/ 298450 h 723900"/>
              <a:gd name="connsiteX7" fmla="*/ 0 w 1320800"/>
              <a:gd name="connsiteY7" fmla="*/ 203200 h 723900"/>
              <a:gd name="connsiteX8" fmla="*/ 63500 w 1320800"/>
              <a:gd name="connsiteY8" fmla="*/ 6350 h 723900"/>
              <a:gd name="connsiteX9" fmla="*/ 107950 w 1320800"/>
              <a:gd name="connsiteY9" fmla="*/ 0 h 723900"/>
              <a:gd name="connsiteX10" fmla="*/ 1320800 w 1320800"/>
              <a:gd name="connsiteY10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20800" h="723900">
                <a:moveTo>
                  <a:pt x="1320800" y="723900"/>
                </a:moveTo>
                <a:lnTo>
                  <a:pt x="1028700" y="723900"/>
                </a:lnTo>
                <a:lnTo>
                  <a:pt x="774700" y="711200"/>
                </a:lnTo>
                <a:lnTo>
                  <a:pt x="482600" y="666750"/>
                </a:lnTo>
                <a:lnTo>
                  <a:pt x="184150" y="533400"/>
                </a:lnTo>
                <a:lnTo>
                  <a:pt x="57150" y="400050"/>
                </a:lnTo>
                <a:lnTo>
                  <a:pt x="6350" y="298450"/>
                </a:lnTo>
                <a:lnTo>
                  <a:pt x="0" y="203200"/>
                </a:lnTo>
                <a:lnTo>
                  <a:pt x="63500" y="6350"/>
                </a:lnTo>
                <a:lnTo>
                  <a:pt x="107950" y="0"/>
                </a:lnTo>
                <a:lnTo>
                  <a:pt x="1320800" y="723900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フリーフォーム 15"/>
          <p:cNvSpPr/>
          <p:nvPr/>
        </p:nvSpPr>
        <p:spPr>
          <a:xfrm>
            <a:off x="5842000" y="4489450"/>
            <a:ext cx="1352550" cy="844550"/>
          </a:xfrm>
          <a:custGeom>
            <a:avLst/>
            <a:gdLst>
              <a:gd name="connsiteX0" fmla="*/ 222250 w 1352550"/>
              <a:gd name="connsiteY0" fmla="*/ 844550 h 844550"/>
              <a:gd name="connsiteX1" fmla="*/ 1352550 w 1352550"/>
              <a:gd name="connsiteY1" fmla="*/ 120650 h 844550"/>
              <a:gd name="connsiteX2" fmla="*/ 1346200 w 1352550"/>
              <a:gd name="connsiteY2" fmla="*/ 0 h 844550"/>
              <a:gd name="connsiteX3" fmla="*/ 1276350 w 1352550"/>
              <a:gd name="connsiteY3" fmla="*/ 120650 h 844550"/>
              <a:gd name="connsiteX4" fmla="*/ 1181100 w 1352550"/>
              <a:gd name="connsiteY4" fmla="*/ 215900 h 844550"/>
              <a:gd name="connsiteX5" fmla="*/ 1104900 w 1352550"/>
              <a:gd name="connsiteY5" fmla="*/ 279400 h 844550"/>
              <a:gd name="connsiteX6" fmla="*/ 971550 w 1352550"/>
              <a:gd name="connsiteY6" fmla="*/ 349250 h 844550"/>
              <a:gd name="connsiteX7" fmla="*/ 850900 w 1352550"/>
              <a:gd name="connsiteY7" fmla="*/ 387350 h 844550"/>
              <a:gd name="connsiteX8" fmla="*/ 679450 w 1352550"/>
              <a:gd name="connsiteY8" fmla="*/ 400050 h 844550"/>
              <a:gd name="connsiteX9" fmla="*/ 457200 w 1352550"/>
              <a:gd name="connsiteY9" fmla="*/ 419100 h 844550"/>
              <a:gd name="connsiteX10" fmla="*/ 304800 w 1352550"/>
              <a:gd name="connsiteY10" fmla="*/ 419100 h 844550"/>
              <a:gd name="connsiteX11" fmla="*/ 0 w 1352550"/>
              <a:gd name="connsiteY11" fmla="*/ 412750 h 844550"/>
              <a:gd name="connsiteX12" fmla="*/ 222250 w 1352550"/>
              <a:gd name="connsiteY12" fmla="*/ 844550 h 84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52550" h="844550">
                <a:moveTo>
                  <a:pt x="222250" y="844550"/>
                </a:moveTo>
                <a:lnTo>
                  <a:pt x="1352550" y="120650"/>
                </a:lnTo>
                <a:lnTo>
                  <a:pt x="1346200" y="0"/>
                </a:lnTo>
                <a:lnTo>
                  <a:pt x="1276350" y="120650"/>
                </a:lnTo>
                <a:lnTo>
                  <a:pt x="1181100" y="215900"/>
                </a:lnTo>
                <a:lnTo>
                  <a:pt x="1104900" y="279400"/>
                </a:lnTo>
                <a:lnTo>
                  <a:pt x="971550" y="349250"/>
                </a:lnTo>
                <a:lnTo>
                  <a:pt x="850900" y="387350"/>
                </a:lnTo>
                <a:lnTo>
                  <a:pt x="679450" y="400050"/>
                </a:lnTo>
                <a:lnTo>
                  <a:pt x="457200" y="419100"/>
                </a:lnTo>
                <a:lnTo>
                  <a:pt x="304800" y="419100"/>
                </a:lnTo>
                <a:lnTo>
                  <a:pt x="0" y="412750"/>
                </a:lnTo>
                <a:lnTo>
                  <a:pt x="222250" y="844550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フリーフォーム 16"/>
          <p:cNvSpPr/>
          <p:nvPr/>
        </p:nvSpPr>
        <p:spPr>
          <a:xfrm>
            <a:off x="4857750" y="4489450"/>
            <a:ext cx="1206500" cy="850900"/>
          </a:xfrm>
          <a:custGeom>
            <a:avLst/>
            <a:gdLst>
              <a:gd name="connsiteX0" fmla="*/ 1206500 w 1206500"/>
              <a:gd name="connsiteY0" fmla="*/ 850900 h 850900"/>
              <a:gd name="connsiteX1" fmla="*/ 0 w 1206500"/>
              <a:gd name="connsiteY1" fmla="*/ 114300 h 850900"/>
              <a:gd name="connsiteX2" fmla="*/ 12700 w 1206500"/>
              <a:gd name="connsiteY2" fmla="*/ 0 h 850900"/>
              <a:gd name="connsiteX3" fmla="*/ 63500 w 1206500"/>
              <a:gd name="connsiteY3" fmla="*/ 107950 h 850900"/>
              <a:gd name="connsiteX4" fmla="*/ 127000 w 1206500"/>
              <a:gd name="connsiteY4" fmla="*/ 184150 h 850900"/>
              <a:gd name="connsiteX5" fmla="*/ 304800 w 1206500"/>
              <a:gd name="connsiteY5" fmla="*/ 273050 h 850900"/>
              <a:gd name="connsiteX6" fmla="*/ 552450 w 1206500"/>
              <a:gd name="connsiteY6" fmla="*/ 381000 h 850900"/>
              <a:gd name="connsiteX7" fmla="*/ 971550 w 1206500"/>
              <a:gd name="connsiteY7" fmla="*/ 412750 h 850900"/>
              <a:gd name="connsiteX8" fmla="*/ 1206500 w 1206500"/>
              <a:gd name="connsiteY8" fmla="*/ 850900 h 85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6500" h="850900">
                <a:moveTo>
                  <a:pt x="1206500" y="850900"/>
                </a:moveTo>
                <a:lnTo>
                  <a:pt x="0" y="114300"/>
                </a:lnTo>
                <a:lnTo>
                  <a:pt x="12700" y="0"/>
                </a:lnTo>
                <a:lnTo>
                  <a:pt x="63500" y="107950"/>
                </a:lnTo>
                <a:lnTo>
                  <a:pt x="127000" y="184150"/>
                </a:lnTo>
                <a:lnTo>
                  <a:pt x="304800" y="273050"/>
                </a:lnTo>
                <a:lnTo>
                  <a:pt x="552450" y="381000"/>
                </a:lnTo>
                <a:lnTo>
                  <a:pt x="971550" y="412750"/>
                </a:lnTo>
                <a:lnTo>
                  <a:pt x="1206500" y="850900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95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>Kanazawa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HARUYA YUDA</dc:creator>
  <cp:lastModifiedBy>HARUYA YUDA</cp:lastModifiedBy>
  <cp:revision>2</cp:revision>
  <dcterms:created xsi:type="dcterms:W3CDTF">2019-01-20T09:35:39Z</dcterms:created>
  <dcterms:modified xsi:type="dcterms:W3CDTF">2019-01-20T09:41:02Z</dcterms:modified>
</cp:coreProperties>
</file>