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4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FCBC-670C-410F-9261-1E7D45604883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D55C3-430C-47BA-B272-1FBCD3F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63553" y="4383741"/>
            <a:ext cx="2528047" cy="1595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3657600" y="358588"/>
            <a:ext cx="331694" cy="562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/>
          <p:cNvSpPr/>
          <p:nvPr/>
        </p:nvSpPr>
        <p:spPr>
          <a:xfrm>
            <a:off x="6759388" y="3774141"/>
            <a:ext cx="295836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楕円 6"/>
          <p:cNvSpPr/>
          <p:nvPr/>
        </p:nvSpPr>
        <p:spPr>
          <a:xfrm>
            <a:off x="6566647" y="3092823"/>
            <a:ext cx="681318" cy="681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/>
          <p:cNvSpPr/>
          <p:nvPr/>
        </p:nvSpPr>
        <p:spPr>
          <a:xfrm rot="17500758">
            <a:off x="5876177" y="2438400"/>
            <a:ext cx="286870" cy="129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楕円 8"/>
          <p:cNvSpPr/>
          <p:nvPr/>
        </p:nvSpPr>
        <p:spPr>
          <a:xfrm>
            <a:off x="4791259" y="2402540"/>
            <a:ext cx="681318" cy="681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/>
          <p:cNvSpPr/>
          <p:nvPr/>
        </p:nvSpPr>
        <p:spPr>
          <a:xfrm rot="2824350">
            <a:off x="4289747" y="2745317"/>
            <a:ext cx="286870" cy="129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コネクタ 11"/>
          <p:cNvCxnSpPr/>
          <p:nvPr/>
        </p:nvCxnSpPr>
        <p:spPr>
          <a:xfrm flipH="1">
            <a:off x="1237129" y="3444564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371600" y="1846729"/>
            <a:ext cx="317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757082" y="1846729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084729" y="25728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4729" y="40144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21" name="下矢印 20"/>
          <p:cNvSpPr/>
          <p:nvPr/>
        </p:nvSpPr>
        <p:spPr>
          <a:xfrm rot="10800000">
            <a:off x="4086619" y="1846729"/>
            <a:ext cx="277906" cy="137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6907306" y="2828314"/>
            <a:ext cx="0" cy="375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5" idx="2"/>
          </p:cNvCxnSpPr>
          <p:nvPr/>
        </p:nvCxnSpPr>
        <p:spPr>
          <a:xfrm>
            <a:off x="3823447" y="5979459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3823447" y="6293224"/>
            <a:ext cx="3083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109884" y="59525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150</a:t>
            </a:r>
            <a:endParaRPr lang="en-US" dirty="0"/>
          </a:p>
        </p:txBody>
      </p:sp>
      <p:sp>
        <p:nvSpPr>
          <p:cNvPr id="30" name="右矢印 29"/>
          <p:cNvSpPr/>
          <p:nvPr/>
        </p:nvSpPr>
        <p:spPr>
          <a:xfrm rot="10800000">
            <a:off x="2936073" y="3666215"/>
            <a:ext cx="1039395" cy="32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72364" y="340670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</a:t>
            </a:r>
            <a:endParaRPr 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1371600" y="5029200"/>
            <a:ext cx="317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4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2402541" y="1165854"/>
            <a:ext cx="4458171" cy="3457671"/>
            <a:chOff x="2402541" y="1165854"/>
            <a:chExt cx="4458171" cy="3457671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2402541" y="1667434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2818039" y="1165854"/>
              <a:ext cx="0" cy="2560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402541" y="2949387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2689412" y="2454979"/>
              <a:ext cx="29912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2689412" y="1165854"/>
              <a:ext cx="1678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2689412" y="3726174"/>
              <a:ext cx="1678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角丸四角形 11"/>
            <p:cNvSpPr/>
            <p:nvPr/>
          </p:nvSpPr>
          <p:spPr>
            <a:xfrm>
              <a:off x="3379694" y="1165854"/>
              <a:ext cx="851647" cy="2560320"/>
            </a:xfrm>
            <a:prstGeom prst="roundRect">
              <a:avLst/>
            </a:prstGeom>
            <a:pattFill prst="pct4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5506330" y="2274570"/>
              <a:ext cx="0" cy="218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4231341" y="4346526"/>
              <a:ext cx="128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4231341" y="2274570"/>
              <a:ext cx="0" cy="2183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rot="2376410" flipV="1">
              <a:off x="4364896" y="2046918"/>
              <a:ext cx="128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16918498" flipV="1">
              <a:off x="3740497" y="2264650"/>
              <a:ext cx="1280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楕円 32"/>
            <p:cNvSpPr/>
            <p:nvPr/>
          </p:nvSpPr>
          <p:spPr>
            <a:xfrm>
              <a:off x="4368112" y="1499999"/>
              <a:ext cx="287443" cy="276999"/>
            </a:xfrm>
            <a:prstGeom prst="ellipse">
              <a:avLst/>
            </a:prstGeom>
            <a:noFill/>
            <a:ln w="98425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5358503" y="2307514"/>
              <a:ext cx="287443" cy="276999"/>
            </a:xfrm>
            <a:prstGeom prst="ellipse">
              <a:avLst/>
            </a:prstGeom>
            <a:noFill/>
            <a:ln w="98425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4667491" y="43465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右矢印 36"/>
            <p:cNvSpPr/>
            <p:nvPr/>
          </p:nvSpPr>
          <p:spPr>
            <a:xfrm rot="10800000">
              <a:off x="3833042" y="2709991"/>
              <a:ext cx="400921" cy="361619"/>
            </a:xfrm>
            <a:prstGeom prst="rightArrow">
              <a:avLst/>
            </a:prstGeom>
            <a:pattFill prst="pct90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766123" y="2432991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10N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円弧 39"/>
            <p:cNvSpPr/>
            <p:nvPr/>
          </p:nvSpPr>
          <p:spPr>
            <a:xfrm rot="17795651">
              <a:off x="5186049" y="2110996"/>
              <a:ext cx="640080" cy="640080"/>
            </a:xfrm>
            <a:prstGeom prst="arc">
              <a:avLst>
                <a:gd name="adj1" fmla="val 16707533"/>
                <a:gd name="adj2" fmla="val 2020439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797600" y="2307513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Shoulder joint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4449280" y="1177846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Elbow joint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5999579" y="4346526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Units[mm]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グループ化 55"/>
          <p:cNvGrpSpPr/>
          <p:nvPr/>
        </p:nvGrpSpPr>
        <p:grpSpPr>
          <a:xfrm>
            <a:off x="2402541" y="999839"/>
            <a:ext cx="4148310" cy="5580133"/>
            <a:chOff x="2402541" y="999839"/>
            <a:chExt cx="4148310" cy="5580133"/>
          </a:xfrm>
        </p:grpSpPr>
        <p:grpSp>
          <p:nvGrpSpPr>
            <p:cNvPr id="53" name="グループ化 52"/>
            <p:cNvGrpSpPr/>
            <p:nvPr/>
          </p:nvGrpSpPr>
          <p:grpSpPr>
            <a:xfrm>
              <a:off x="2402541" y="999839"/>
              <a:ext cx="4148310" cy="5580133"/>
              <a:chOff x="2402541" y="999839"/>
              <a:chExt cx="4148310" cy="5580133"/>
            </a:xfrm>
          </p:grpSpPr>
          <p:grpSp>
            <p:nvGrpSpPr>
              <p:cNvPr id="51" name="グループ化 50"/>
              <p:cNvGrpSpPr/>
              <p:nvPr/>
            </p:nvGrpSpPr>
            <p:grpSpPr>
              <a:xfrm>
                <a:off x="2402541" y="3122301"/>
                <a:ext cx="4148310" cy="3457671"/>
                <a:chOff x="2402541" y="3122301"/>
                <a:chExt cx="4148310" cy="3457671"/>
              </a:xfrm>
            </p:grpSpPr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2402541" y="3623881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150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" name="直線コネクタ 3"/>
                <p:cNvCxnSpPr/>
                <p:nvPr/>
              </p:nvCxnSpPr>
              <p:spPr>
                <a:xfrm>
                  <a:off x="2818039" y="3122301"/>
                  <a:ext cx="0" cy="25603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2402541" y="4905834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150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" name="直線コネクタ 5"/>
                <p:cNvCxnSpPr/>
                <p:nvPr/>
              </p:nvCxnSpPr>
              <p:spPr>
                <a:xfrm>
                  <a:off x="2689412" y="4411426"/>
                  <a:ext cx="29912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/>
                <p:cNvCxnSpPr/>
                <p:nvPr/>
              </p:nvCxnSpPr>
              <p:spPr>
                <a:xfrm>
                  <a:off x="2689412" y="3122301"/>
                  <a:ext cx="16787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>
                  <a:off x="2689412" y="5682621"/>
                  <a:ext cx="16787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角丸四角形 8"/>
                <p:cNvSpPr/>
                <p:nvPr/>
              </p:nvSpPr>
              <p:spPr>
                <a:xfrm>
                  <a:off x="3379694" y="3122301"/>
                  <a:ext cx="851647" cy="2560320"/>
                </a:xfrm>
                <a:prstGeom prst="roundRect">
                  <a:avLst/>
                </a:prstGeom>
                <a:pattFill prst="pct4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直線コネクタ 9"/>
                <p:cNvCxnSpPr/>
                <p:nvPr/>
              </p:nvCxnSpPr>
              <p:spPr>
                <a:xfrm>
                  <a:off x="5506330" y="4231017"/>
                  <a:ext cx="0" cy="2183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4231341" y="6302973"/>
                  <a:ext cx="128016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/>
                <p:cNvCxnSpPr/>
                <p:nvPr/>
              </p:nvCxnSpPr>
              <p:spPr>
                <a:xfrm>
                  <a:off x="4231341" y="4231017"/>
                  <a:ext cx="0" cy="2183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/>
                <p:cNvCxnSpPr/>
                <p:nvPr/>
              </p:nvCxnSpPr>
              <p:spPr>
                <a:xfrm rot="2376410" flipV="1">
                  <a:off x="4364896" y="4003365"/>
                  <a:ext cx="128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 rot="16918498" flipV="1">
                  <a:off x="3740497" y="4221097"/>
                  <a:ext cx="128016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楕円 14"/>
                <p:cNvSpPr/>
                <p:nvPr/>
              </p:nvSpPr>
              <p:spPr>
                <a:xfrm>
                  <a:off x="4368112" y="3456446"/>
                  <a:ext cx="287443" cy="276999"/>
                </a:xfrm>
                <a:prstGeom prst="ellipse">
                  <a:avLst/>
                </a:prstGeom>
                <a:noFill/>
                <a:ln w="98425"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楕円 15"/>
                <p:cNvSpPr/>
                <p:nvPr/>
              </p:nvSpPr>
              <p:spPr>
                <a:xfrm>
                  <a:off x="5358503" y="4263961"/>
                  <a:ext cx="287443" cy="276999"/>
                </a:xfrm>
                <a:prstGeom prst="ellipse">
                  <a:avLst/>
                </a:prstGeom>
                <a:noFill/>
                <a:ln w="98425"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4667491" y="6302973"/>
                  <a:ext cx="4154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150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右矢印 17"/>
                <p:cNvSpPr/>
                <p:nvPr/>
              </p:nvSpPr>
              <p:spPr>
                <a:xfrm rot="10800000">
                  <a:off x="3833042" y="4666438"/>
                  <a:ext cx="400921" cy="361619"/>
                </a:xfrm>
                <a:prstGeom prst="rightArrow">
                  <a:avLst/>
                </a:prstGeom>
                <a:pattFill prst="pct90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3766123" y="4389438"/>
                  <a:ext cx="4491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10N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円弧 19"/>
                <p:cNvSpPr/>
                <p:nvPr/>
              </p:nvSpPr>
              <p:spPr>
                <a:xfrm rot="17795651">
                  <a:off x="5186049" y="4067443"/>
                  <a:ext cx="640080" cy="640080"/>
                </a:xfrm>
                <a:prstGeom prst="arc">
                  <a:avLst>
                    <a:gd name="adj1" fmla="val 16707533"/>
                    <a:gd name="adj2" fmla="val 20204395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5468023" y="4558892"/>
                  <a:ext cx="10631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Shoulder joint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4449280" y="3134293"/>
                  <a:ext cx="9092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Elbow joint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689718" y="6302973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Units[mm]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グループ化 51"/>
              <p:cNvGrpSpPr/>
              <p:nvPr/>
            </p:nvGrpSpPr>
            <p:grpSpPr>
              <a:xfrm>
                <a:off x="3331180" y="999839"/>
                <a:ext cx="3080482" cy="1792544"/>
                <a:chOff x="3588809" y="993929"/>
                <a:chExt cx="3080482" cy="1792544"/>
              </a:xfrm>
            </p:grpSpPr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5606179" y="2027707"/>
                  <a:ext cx="10631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Shoulder joint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4283675" y="993929"/>
                  <a:ext cx="9092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Elbow joint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0" name="グループ化 49"/>
                <p:cNvGrpSpPr/>
                <p:nvPr/>
              </p:nvGrpSpPr>
              <p:grpSpPr>
                <a:xfrm>
                  <a:off x="3588809" y="1047624"/>
                  <a:ext cx="2376902" cy="1738849"/>
                  <a:chOff x="3588809" y="1047624"/>
                  <a:chExt cx="2376902" cy="1738849"/>
                </a:xfrm>
              </p:grpSpPr>
              <p:grpSp>
                <p:nvGrpSpPr>
                  <p:cNvPr id="39" name="グループ化 38"/>
                  <p:cNvGrpSpPr/>
                  <p:nvPr/>
                </p:nvGrpSpPr>
                <p:grpSpPr>
                  <a:xfrm>
                    <a:off x="3588809" y="1047624"/>
                    <a:ext cx="2376902" cy="1738849"/>
                    <a:chOff x="6531135" y="1183970"/>
                    <a:chExt cx="2376902" cy="1738849"/>
                  </a:xfrm>
                </p:grpSpPr>
                <p:cxnSp>
                  <p:nvCxnSpPr>
                    <p:cNvPr id="24" name="直線コネクタ 23"/>
                    <p:cNvCxnSpPr/>
                    <p:nvPr/>
                  </p:nvCxnSpPr>
                  <p:spPr>
                    <a:xfrm>
                      <a:off x="6918313" y="1203334"/>
                      <a:ext cx="1524600" cy="126156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コネクタ 24"/>
                    <p:cNvCxnSpPr/>
                    <p:nvPr/>
                  </p:nvCxnSpPr>
                  <p:spPr>
                    <a:xfrm rot="16918498" flipV="1">
                      <a:off x="6685293" y="2274570"/>
                      <a:ext cx="128016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楕円 25"/>
                    <p:cNvSpPr/>
                    <p:nvPr/>
                  </p:nvSpPr>
                  <p:spPr>
                    <a:xfrm>
                      <a:off x="7312908" y="1509919"/>
                      <a:ext cx="287443" cy="276999"/>
                    </a:xfrm>
                    <a:prstGeom prst="ellipse">
                      <a:avLst/>
                    </a:prstGeom>
                    <a:noFill/>
                    <a:ln w="98425" cmpd="thinThick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楕円 26"/>
                    <p:cNvSpPr/>
                    <p:nvPr/>
                  </p:nvSpPr>
                  <p:spPr>
                    <a:xfrm>
                      <a:off x="8303299" y="2317434"/>
                      <a:ext cx="287443" cy="276999"/>
                    </a:xfrm>
                    <a:prstGeom prst="ellipse">
                      <a:avLst/>
                    </a:prstGeom>
                    <a:noFill/>
                    <a:ln w="98425" cmpd="thinThick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直線コネクタ 28"/>
                    <p:cNvCxnSpPr/>
                    <p:nvPr/>
                  </p:nvCxnSpPr>
                  <p:spPr>
                    <a:xfrm>
                      <a:off x="8442913" y="1454845"/>
                      <a:ext cx="0" cy="129506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線コネクタ 30"/>
                    <p:cNvCxnSpPr/>
                    <p:nvPr/>
                  </p:nvCxnSpPr>
                  <p:spPr>
                    <a:xfrm>
                      <a:off x="6531135" y="2464899"/>
                      <a:ext cx="223634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円弧 34"/>
                    <p:cNvSpPr/>
                    <p:nvPr/>
                  </p:nvSpPr>
                  <p:spPr>
                    <a:xfrm rot="16456281">
                      <a:off x="8004035" y="2018817"/>
                      <a:ext cx="904002" cy="904002"/>
                    </a:xfrm>
                    <a:prstGeom prst="arc">
                      <a:avLst>
                        <a:gd name="adj1" fmla="val 18226206"/>
                        <a:gd name="adj2" fmla="val 21227580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円弧 35"/>
                    <p:cNvSpPr/>
                    <p:nvPr/>
                  </p:nvSpPr>
                  <p:spPr>
                    <a:xfrm rot="10593969">
                      <a:off x="7007115" y="1183970"/>
                      <a:ext cx="904002" cy="904002"/>
                    </a:xfrm>
                    <a:prstGeom prst="arc">
                      <a:avLst>
                        <a:gd name="adj1" fmla="val 17145856"/>
                        <a:gd name="adj2" fmla="val 2460363"/>
                      </a:avLst>
                    </a:prstGeom>
                    <a:ln>
                      <a:solidFill>
                        <a:schemeClr val="tx1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8" name="直線コネクタ 37"/>
                    <p:cNvCxnSpPr/>
                    <p:nvPr/>
                  </p:nvCxnSpPr>
                  <p:spPr>
                    <a:xfrm rot="2376410" flipV="1">
                      <a:off x="7311815" y="2059727"/>
                      <a:ext cx="128016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aphicFrame>
                <p:nvGraphicFramePr>
                  <p:cNvPr id="43" name="オブジェクト 4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47681645"/>
                      </p:ext>
                    </p:extLst>
                  </p:nvPr>
                </p:nvGraphicFramePr>
                <p:xfrm>
                  <a:off x="5181616" y="1600203"/>
                  <a:ext cx="1397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0" name="数式" r:id="rId3" imgW="139639" imgH="203112" progId="Equation.3">
                          <p:embed/>
                        </p:oleObj>
                      </mc:Choice>
                      <mc:Fallback>
                        <p:oleObj name="数式" r:id="rId3" imgW="139639" imgH="203112" progId="Equation.3">
                          <p:embed/>
                          <p:pic>
                            <p:nvPicPr>
                              <p:cNvPr id="0" name="Object 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181616" y="1600203"/>
                                <a:ext cx="139700" cy="203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5" name="オブジェクト 4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20001618"/>
                      </p:ext>
                    </p:extLst>
                  </p:nvPr>
                </p:nvGraphicFramePr>
                <p:xfrm>
                  <a:off x="3825604" y="1606602"/>
                  <a:ext cx="1651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1" name="数式" r:id="rId5" imgW="164957" imgH="203024" progId="Equation.3">
                          <p:embed/>
                        </p:oleObj>
                      </mc:Choice>
                      <mc:Fallback>
                        <p:oleObj name="数式" r:id="rId5" imgW="164957" imgH="203024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25604" y="1606602"/>
                                <a:ext cx="165100" cy="203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7" name="オブジェクト 4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3240694"/>
                      </p:ext>
                    </p:extLst>
                  </p:nvPr>
                </p:nvGraphicFramePr>
                <p:xfrm>
                  <a:off x="4202962" y="2083898"/>
                  <a:ext cx="1270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2" name="数式" r:id="rId7" imgW="126835" imgH="202936" progId="Equation.3">
                          <p:embed/>
                        </p:oleObj>
                      </mc:Choice>
                      <mc:Fallback>
                        <p:oleObj name="数式" r:id="rId7" imgW="126835" imgH="202936" progId="Equation.3">
                          <p:embed/>
                          <p:pic>
                            <p:nvPicPr>
                              <p:cNvPr id="0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02962" y="2083898"/>
                                <a:ext cx="127000" cy="203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9" name="オブジェクト 4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02313783"/>
                      </p:ext>
                    </p:extLst>
                  </p:nvPr>
                </p:nvGraphicFramePr>
                <p:xfrm>
                  <a:off x="4903032" y="1643370"/>
                  <a:ext cx="114300" cy="203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043" name="数式" r:id="rId9" imgW="114201" imgH="203024" progId="Equation.3">
                          <p:embed/>
                        </p:oleObj>
                      </mc:Choice>
                      <mc:Fallback>
                        <p:oleObj name="数式" r:id="rId9" imgW="114201" imgH="203024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03032" y="1643370"/>
                                <a:ext cx="114300" cy="203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54" name="テキスト ボックス 53"/>
            <p:cNvSpPr txBox="1"/>
            <p:nvPr/>
          </p:nvSpPr>
          <p:spPr>
            <a:xfrm>
              <a:off x="5251767" y="113833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580170" y="225152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3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30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Microsoft 数式 3.0</vt:lpstr>
      <vt:lpstr>PowerPoint プレゼンテーション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12</cp:revision>
  <dcterms:created xsi:type="dcterms:W3CDTF">2019-01-27T09:37:10Z</dcterms:created>
  <dcterms:modified xsi:type="dcterms:W3CDTF">2019-01-28T11:44:02Z</dcterms:modified>
</cp:coreProperties>
</file>