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71" d="100"/>
          <a:sy n="71" d="100"/>
        </p:scale>
        <p:origin x="21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683FE-A904-4A28-93D8-2D537244CD10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78493-CD96-4DA3-9D17-8D6642A78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75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683FE-A904-4A28-93D8-2D537244CD10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78493-CD96-4DA3-9D17-8D6642A78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086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683FE-A904-4A28-93D8-2D537244CD10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78493-CD96-4DA3-9D17-8D6642A78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33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683FE-A904-4A28-93D8-2D537244CD10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78493-CD96-4DA3-9D17-8D6642A78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77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683FE-A904-4A28-93D8-2D537244CD10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78493-CD96-4DA3-9D17-8D6642A78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62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683FE-A904-4A28-93D8-2D537244CD10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78493-CD96-4DA3-9D17-8D6642A78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8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683FE-A904-4A28-93D8-2D537244CD10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78493-CD96-4DA3-9D17-8D6642A78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63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683FE-A904-4A28-93D8-2D537244CD10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78493-CD96-4DA3-9D17-8D6642A78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730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683FE-A904-4A28-93D8-2D537244CD10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78493-CD96-4DA3-9D17-8D6642A78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89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683FE-A904-4A28-93D8-2D537244CD10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78493-CD96-4DA3-9D17-8D6642A78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4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683FE-A904-4A28-93D8-2D537244CD10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78493-CD96-4DA3-9D17-8D6642A78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29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683FE-A904-4A28-93D8-2D537244CD10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78493-CD96-4DA3-9D17-8D6642A78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31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4514850" y="-190500"/>
            <a:ext cx="3162301" cy="7239000"/>
            <a:chOff x="0" y="0"/>
            <a:chExt cx="3430271" cy="7759700"/>
          </a:xfrm>
        </p:grpSpPr>
        <p:pic>
          <p:nvPicPr>
            <p:cNvPr id="5" name="図 4" descr="C:\Users\HARUYA YUDA\Documents\demulab\Research\pdIII\pics_experiment\U_line\IMG_1873.JP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09" t="20141" r="30301" b="18760"/>
            <a:stretch/>
          </p:blipFill>
          <p:spPr bwMode="auto">
            <a:xfrm rot="16200000">
              <a:off x="50800" y="4381500"/>
              <a:ext cx="3327400" cy="342900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grpSp>
          <p:nvGrpSpPr>
            <p:cNvPr id="6" name="グループ化 5"/>
            <p:cNvGrpSpPr/>
            <p:nvPr/>
          </p:nvGrpSpPr>
          <p:grpSpPr>
            <a:xfrm>
              <a:off x="63500" y="0"/>
              <a:ext cx="3366771" cy="4302125"/>
              <a:chOff x="0" y="0"/>
              <a:chExt cx="3367115" cy="4302387"/>
            </a:xfrm>
          </p:grpSpPr>
          <p:pic>
            <p:nvPicPr>
              <p:cNvPr id="7" name="図 6" descr="C:\Users\HARUYA YUDA\Documents\demulab\Research\pdIII\pics_experiment\line\2 (2).JPG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215" r="46586" b="23351"/>
              <a:stretch/>
            </p:blipFill>
            <p:spPr bwMode="auto">
              <a:xfrm>
                <a:off x="0" y="1532"/>
                <a:ext cx="1525905" cy="4300855"/>
              </a:xfrm>
              <a:prstGeom prst="rect">
                <a:avLst/>
              </a:prstGeom>
              <a:noFill/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8" name="図 7" descr="C:\Users\HARUYA YUDA\Documents\demulab\Research\pdIII\pics_experiment\line_floor\1 (2).JPG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378" t="28002" b="42194"/>
              <a:stretch/>
            </p:blipFill>
            <p:spPr bwMode="auto">
              <a:xfrm rot="16200000">
                <a:off x="381663" y="1313497"/>
                <a:ext cx="4298950" cy="1671955"/>
              </a:xfrm>
              <a:prstGeom prst="rect">
                <a:avLst/>
              </a:prstGeom>
              <a:noFill/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414463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Company>Kanazawa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HARUYA YUDA</dc:creator>
  <cp:lastModifiedBy>HARUYA YUDA</cp:lastModifiedBy>
  <cp:revision>1</cp:revision>
  <dcterms:created xsi:type="dcterms:W3CDTF">2019-01-28T06:07:34Z</dcterms:created>
  <dcterms:modified xsi:type="dcterms:W3CDTF">2019-01-28T06:09:14Z</dcterms:modified>
</cp:coreProperties>
</file>