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50" d="100"/>
          <a:sy n="50" d="100"/>
        </p:scale>
        <p:origin x="4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4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7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662-03AB-4E37-8242-45C26684186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7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C662-03AB-4E37-8242-45C26684186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CE16-B087-4BB4-B18A-4AE5BB82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807224" y="1791673"/>
            <a:ext cx="3575284" cy="1985520"/>
            <a:chOff x="2807224" y="1791673"/>
            <a:chExt cx="3575284" cy="1985520"/>
          </a:xfrm>
        </p:grpSpPr>
        <p:sp>
          <p:nvSpPr>
            <p:cNvPr id="5" name="角丸四角形 4"/>
            <p:cNvSpPr/>
            <p:nvPr/>
          </p:nvSpPr>
          <p:spPr>
            <a:xfrm>
              <a:off x="2807224" y="2763747"/>
              <a:ext cx="1554480" cy="640080"/>
            </a:xfrm>
            <a:prstGeom prst="roundRect">
              <a:avLst/>
            </a:prstGeom>
            <a:pattFill prst="pct3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371852" y="1869656"/>
              <a:ext cx="890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Toilet bowl</a:t>
              </a:r>
              <a:endPara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グループ化 12"/>
            <p:cNvGrpSpPr/>
            <p:nvPr/>
          </p:nvGrpSpPr>
          <p:grpSpPr>
            <a:xfrm>
              <a:off x="5654561" y="2953612"/>
              <a:ext cx="322730" cy="260350"/>
              <a:chOff x="6052110" y="2671295"/>
              <a:chExt cx="322730" cy="260350"/>
            </a:xfrm>
            <a:pattFill prst="pct7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grpSpPr>
          <p:sp>
            <p:nvSpPr>
              <p:cNvPr id="11" name="正方形/長方形 10"/>
              <p:cNvSpPr/>
              <p:nvPr/>
            </p:nvSpPr>
            <p:spPr>
              <a:xfrm>
                <a:off x="6114490" y="2712570"/>
                <a:ext cx="260350" cy="177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二等辺三角形 11"/>
              <p:cNvSpPr/>
              <p:nvPr/>
            </p:nvSpPr>
            <p:spPr>
              <a:xfrm rot="5400000">
                <a:off x="5953125" y="2770280"/>
                <a:ext cx="260350" cy="6238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直線コネクタ 14"/>
            <p:cNvCxnSpPr/>
            <p:nvPr/>
          </p:nvCxnSpPr>
          <p:spPr>
            <a:xfrm flipV="1">
              <a:off x="4368053" y="2388347"/>
              <a:ext cx="0" cy="1048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5648212" y="2388347"/>
              <a:ext cx="0" cy="1048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4368052" y="2455395"/>
              <a:ext cx="1280160" cy="0"/>
            </a:xfrm>
            <a:prstGeom prst="line">
              <a:avLst/>
            </a:prstGeom>
            <a:ln w="63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/>
            <p:cNvSpPr txBox="1"/>
            <p:nvPr/>
          </p:nvSpPr>
          <p:spPr>
            <a:xfrm>
              <a:off x="4800384" y="2212389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800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716941" y="2707108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521375" y="3500194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Units[mm]</a:t>
              </a:r>
              <a:endParaRPr lang="en-US" dirty="0"/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4368052" y="3088686"/>
              <a:ext cx="128016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角丸四角形 24"/>
            <p:cNvSpPr/>
            <p:nvPr/>
          </p:nvSpPr>
          <p:spPr>
            <a:xfrm rot="15603807">
              <a:off x="2687166" y="2173701"/>
              <a:ext cx="983504" cy="219448"/>
            </a:xfrm>
            <a:prstGeom prst="roundRect">
              <a:avLst/>
            </a:prstGeom>
            <a:pattFill prst="pct3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2807224" y="1791673"/>
            <a:ext cx="2226397" cy="2589189"/>
            <a:chOff x="2807224" y="1791673"/>
            <a:chExt cx="2226397" cy="2589189"/>
          </a:xfrm>
        </p:grpSpPr>
        <p:sp>
          <p:nvSpPr>
            <p:cNvPr id="51" name="角丸四角形 50"/>
            <p:cNvSpPr/>
            <p:nvPr/>
          </p:nvSpPr>
          <p:spPr>
            <a:xfrm>
              <a:off x="2807224" y="2763747"/>
              <a:ext cx="1554480" cy="640080"/>
            </a:xfrm>
            <a:prstGeom prst="roundRect">
              <a:avLst/>
            </a:prstGeom>
            <a:pattFill prst="pct3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371852" y="1869656"/>
              <a:ext cx="890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Toilet bowl</a:t>
              </a:r>
              <a:endPara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" name="グループ化 52"/>
            <p:cNvGrpSpPr/>
            <p:nvPr/>
          </p:nvGrpSpPr>
          <p:grpSpPr>
            <a:xfrm rot="16200000">
              <a:off x="4389569" y="2459675"/>
              <a:ext cx="322730" cy="260350"/>
              <a:chOff x="6052110" y="2671295"/>
              <a:chExt cx="322730" cy="260350"/>
            </a:xfrm>
            <a:pattFill prst="pct7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grpSpPr>
          <p:sp>
            <p:nvSpPr>
              <p:cNvPr id="54" name="正方形/長方形 53"/>
              <p:cNvSpPr/>
              <p:nvPr/>
            </p:nvSpPr>
            <p:spPr>
              <a:xfrm>
                <a:off x="6114490" y="2712570"/>
                <a:ext cx="260350" cy="177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二等辺三角形 54"/>
              <p:cNvSpPr/>
              <p:nvPr/>
            </p:nvSpPr>
            <p:spPr>
              <a:xfrm rot="5400000">
                <a:off x="5953125" y="2770280"/>
                <a:ext cx="260350" cy="6238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直線コネクタ 55"/>
            <p:cNvCxnSpPr/>
            <p:nvPr/>
          </p:nvCxnSpPr>
          <p:spPr>
            <a:xfrm flipV="1">
              <a:off x="4368053" y="2755392"/>
              <a:ext cx="0" cy="1048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/>
            <p:cNvCxnSpPr/>
            <p:nvPr/>
          </p:nvCxnSpPr>
          <p:spPr>
            <a:xfrm flipV="1">
              <a:off x="4555433" y="2755392"/>
              <a:ext cx="0" cy="1048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4368054" y="3720818"/>
              <a:ext cx="182880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/>
            <p:cNvSpPr txBox="1"/>
            <p:nvPr/>
          </p:nvSpPr>
          <p:spPr>
            <a:xfrm>
              <a:off x="4287845" y="376698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4368054" y="2151894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4169989" y="4103863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Units[mm]</a:t>
              </a:r>
              <a:endParaRPr lang="en-US" dirty="0"/>
            </a:p>
          </p:txBody>
        </p:sp>
        <p:cxnSp>
          <p:nvCxnSpPr>
            <p:cNvPr id="62" name="直線コネクタ 61"/>
            <p:cNvCxnSpPr>
              <a:stCxn id="51" idx="0"/>
            </p:cNvCxnSpPr>
            <p:nvPr/>
          </p:nvCxnSpPr>
          <p:spPr>
            <a:xfrm>
              <a:off x="3584464" y="2763747"/>
              <a:ext cx="96647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角丸四角形 62"/>
            <p:cNvSpPr/>
            <p:nvPr/>
          </p:nvSpPr>
          <p:spPr>
            <a:xfrm rot="15603807">
              <a:off x="2687166" y="2173701"/>
              <a:ext cx="983504" cy="219448"/>
            </a:xfrm>
            <a:prstGeom prst="roundRect">
              <a:avLst/>
            </a:prstGeom>
            <a:pattFill prst="pct3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直線コネクタ 63"/>
            <p:cNvCxnSpPr/>
            <p:nvPr/>
          </p:nvCxnSpPr>
          <p:spPr>
            <a:xfrm>
              <a:off x="4550934" y="3720818"/>
              <a:ext cx="91440" cy="0"/>
            </a:xfrm>
            <a:prstGeom prst="line">
              <a:avLst/>
            </a:prstGeom>
            <a:ln w="63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4276614" y="3720818"/>
              <a:ext cx="91440" cy="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41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/>
          <p:cNvGrpSpPr/>
          <p:nvPr/>
        </p:nvGrpSpPr>
        <p:grpSpPr>
          <a:xfrm>
            <a:off x="2086586" y="996155"/>
            <a:ext cx="3105062" cy="2752260"/>
            <a:chOff x="2086586" y="996155"/>
            <a:chExt cx="3105062" cy="2752260"/>
          </a:xfrm>
        </p:grpSpPr>
        <p:sp>
          <p:nvSpPr>
            <p:cNvPr id="44" name="角丸四角形 43"/>
            <p:cNvSpPr/>
            <p:nvPr/>
          </p:nvSpPr>
          <p:spPr>
            <a:xfrm>
              <a:off x="2807224" y="2763747"/>
              <a:ext cx="1554480" cy="640080"/>
            </a:xfrm>
            <a:prstGeom prst="roundRect">
              <a:avLst/>
            </a:prstGeom>
            <a:pattFill prst="pct3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3371852" y="1869656"/>
              <a:ext cx="890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Toilet bowl</a:t>
              </a:r>
              <a:endPara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線コネクタ 49"/>
            <p:cNvCxnSpPr/>
            <p:nvPr/>
          </p:nvCxnSpPr>
          <p:spPr>
            <a:xfrm>
              <a:off x="2175309" y="1657176"/>
              <a:ext cx="25671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/>
            <p:cNvSpPr txBox="1"/>
            <p:nvPr/>
          </p:nvSpPr>
          <p:spPr>
            <a:xfrm>
              <a:off x="4699205" y="144776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ja-JP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836460" y="996155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</a:t>
              </a:r>
              <a:endPara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4084293" y="3471416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Units[mm]</a:t>
              </a:r>
              <a:endParaRPr lang="en-US" dirty="0"/>
            </a:p>
          </p:txBody>
        </p:sp>
        <p:cxnSp>
          <p:nvCxnSpPr>
            <p:cNvPr id="55" name="直線コネクタ 54"/>
            <p:cNvCxnSpPr/>
            <p:nvPr/>
          </p:nvCxnSpPr>
          <p:spPr>
            <a:xfrm flipV="1">
              <a:off x="3371852" y="1666467"/>
              <a:ext cx="0" cy="17373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角丸四角形 55"/>
            <p:cNvSpPr/>
            <p:nvPr/>
          </p:nvSpPr>
          <p:spPr>
            <a:xfrm rot="15603807">
              <a:off x="2687166" y="2173701"/>
              <a:ext cx="983504" cy="219448"/>
            </a:xfrm>
            <a:prstGeom prst="roundRect">
              <a:avLst/>
            </a:prstGeom>
            <a:pattFill prst="pct3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グループ化 45"/>
            <p:cNvGrpSpPr/>
            <p:nvPr/>
          </p:nvGrpSpPr>
          <p:grpSpPr>
            <a:xfrm rot="15739615">
              <a:off x="3195652" y="1367081"/>
              <a:ext cx="322730" cy="260350"/>
              <a:chOff x="6052110" y="2671295"/>
              <a:chExt cx="322730" cy="260350"/>
            </a:xfrm>
            <a:pattFill prst="pct7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grpSpPr>
          <p:sp>
            <p:nvSpPr>
              <p:cNvPr id="47" name="正方形/長方形 46"/>
              <p:cNvSpPr/>
              <p:nvPr/>
            </p:nvSpPr>
            <p:spPr>
              <a:xfrm>
                <a:off x="6114490" y="2712570"/>
                <a:ext cx="260350" cy="1778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二等辺三角形 47"/>
              <p:cNvSpPr/>
              <p:nvPr/>
            </p:nvSpPr>
            <p:spPr>
              <a:xfrm rot="5400000">
                <a:off x="5953125" y="2770280"/>
                <a:ext cx="260350" cy="6238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直線コネクタ 64"/>
            <p:cNvCxnSpPr/>
            <p:nvPr/>
          </p:nvCxnSpPr>
          <p:spPr>
            <a:xfrm flipV="1">
              <a:off x="3370823" y="1479622"/>
              <a:ext cx="1371600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2167144" y="3403827"/>
              <a:ext cx="2194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 flipV="1">
              <a:off x="2341949" y="1666467"/>
              <a:ext cx="0" cy="173736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円弧 81"/>
            <p:cNvSpPr/>
            <p:nvPr/>
          </p:nvSpPr>
          <p:spPr>
            <a:xfrm rot="21190911">
              <a:off x="4153029" y="1466817"/>
              <a:ext cx="279132" cy="279132"/>
            </a:xfrm>
            <a:prstGeom prst="arc">
              <a:avLst>
                <a:gd name="adj1" fmla="val 19940876"/>
                <a:gd name="adj2" fmla="val 173018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 rot="16200000">
              <a:off x="1981718" y="2337490"/>
              <a:ext cx="4867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1100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6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14</cp:revision>
  <dcterms:created xsi:type="dcterms:W3CDTF">2019-01-28T05:55:04Z</dcterms:created>
  <dcterms:modified xsi:type="dcterms:W3CDTF">2019-01-29T04:39:41Z</dcterms:modified>
</cp:coreProperties>
</file>