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35" d="100"/>
          <a:sy n="35" d="100"/>
        </p:scale>
        <p:origin x="6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CBC-670C-410F-9261-1E7D4560488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/>
          <p:cNvGrpSpPr/>
          <p:nvPr/>
        </p:nvGrpSpPr>
        <p:grpSpPr>
          <a:xfrm>
            <a:off x="1084729" y="358588"/>
            <a:ext cx="7906871" cy="6230471"/>
            <a:chOff x="1084729" y="358588"/>
            <a:chExt cx="7906871" cy="6230471"/>
          </a:xfrm>
        </p:grpSpPr>
        <p:sp>
          <p:nvSpPr>
            <p:cNvPr id="4" name="正方形/長方形 3"/>
            <p:cNvSpPr/>
            <p:nvPr/>
          </p:nvSpPr>
          <p:spPr>
            <a:xfrm>
              <a:off x="6463553" y="4383741"/>
              <a:ext cx="2528047" cy="1595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657600" y="358588"/>
              <a:ext cx="331694" cy="56208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759388" y="3774141"/>
              <a:ext cx="295836" cy="59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6566647" y="3092823"/>
              <a:ext cx="681318" cy="6813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17500758">
              <a:off x="5876177" y="2438400"/>
              <a:ext cx="286870" cy="1290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楕円 8"/>
            <p:cNvSpPr/>
            <p:nvPr/>
          </p:nvSpPr>
          <p:spPr>
            <a:xfrm>
              <a:off x="4791259" y="2402540"/>
              <a:ext cx="681318" cy="6813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正方形/長方形 9"/>
            <p:cNvSpPr/>
            <p:nvPr/>
          </p:nvSpPr>
          <p:spPr>
            <a:xfrm rot="2824350">
              <a:off x="4289747" y="2745317"/>
              <a:ext cx="286870" cy="1290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>
              <a:off x="1237129" y="3444564"/>
              <a:ext cx="640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1371600" y="1846729"/>
              <a:ext cx="31718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1757082" y="1846729"/>
              <a:ext cx="0" cy="3182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084729" y="257287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84729" y="401440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21" name="下矢印 20"/>
            <p:cNvSpPr/>
            <p:nvPr/>
          </p:nvSpPr>
          <p:spPr>
            <a:xfrm rot="10800000">
              <a:off x="4086619" y="1846729"/>
              <a:ext cx="277906" cy="1376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6907306" y="2828314"/>
              <a:ext cx="0" cy="3751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5" idx="2"/>
            </p:cNvCxnSpPr>
            <p:nvPr/>
          </p:nvCxnSpPr>
          <p:spPr>
            <a:xfrm>
              <a:off x="3823447" y="5979459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V="1">
              <a:off x="3823447" y="6293224"/>
              <a:ext cx="30838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5109884" y="595256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</a:t>
              </a:r>
              <a:endParaRPr lang="en-US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2936073" y="3666215"/>
              <a:ext cx="1039395" cy="329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972364" y="340670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10N</a:t>
              </a:r>
              <a:endParaRPr lang="en-US" dirty="0"/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371600" y="5029200"/>
              <a:ext cx="31718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44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6</cp:revision>
  <dcterms:created xsi:type="dcterms:W3CDTF">2019-01-27T09:37:10Z</dcterms:created>
  <dcterms:modified xsi:type="dcterms:W3CDTF">2019-01-27T13:50:43Z</dcterms:modified>
</cp:coreProperties>
</file>