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75" d="100"/>
          <a:sy n="75" d="100"/>
        </p:scale>
        <p:origin x="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6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2245566" y="516312"/>
            <a:ext cx="5000626" cy="5186362"/>
            <a:chOff x="2245566" y="516312"/>
            <a:chExt cx="5000626" cy="51863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45566" y="516312"/>
              <a:ext cx="4889500" cy="492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4031504" y="1090987"/>
              <a:ext cx="3175" cy="4030663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958479" y="1090987"/>
              <a:ext cx="149225" cy="138113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58479" y="1090987"/>
              <a:ext cx="149225" cy="138113"/>
            </a:xfrm>
            <a:prstGeom prst="ellips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2545604" y="1949825"/>
              <a:ext cx="1252538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545604" y="3205537"/>
              <a:ext cx="1252538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545604" y="4454900"/>
              <a:ext cx="1252538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888504" y="1949825"/>
              <a:ext cx="66675" cy="1252538"/>
            </a:xfrm>
            <a:custGeom>
              <a:avLst/>
              <a:gdLst>
                <a:gd name="T0" fmla="*/ 24 w 42"/>
                <a:gd name="T1" fmla="*/ 35 h 789"/>
                <a:gd name="T2" fmla="*/ 24 w 42"/>
                <a:gd name="T3" fmla="*/ 755 h 789"/>
                <a:gd name="T4" fmla="*/ 17 w 42"/>
                <a:gd name="T5" fmla="*/ 755 h 789"/>
                <a:gd name="T6" fmla="*/ 17 w 42"/>
                <a:gd name="T7" fmla="*/ 35 h 789"/>
                <a:gd name="T8" fmla="*/ 24 w 42"/>
                <a:gd name="T9" fmla="*/ 35 h 789"/>
                <a:gd name="T10" fmla="*/ 0 w 42"/>
                <a:gd name="T11" fmla="*/ 42 h 789"/>
                <a:gd name="T12" fmla="*/ 21 w 42"/>
                <a:gd name="T13" fmla="*/ 0 h 789"/>
                <a:gd name="T14" fmla="*/ 42 w 42"/>
                <a:gd name="T15" fmla="*/ 42 h 789"/>
                <a:gd name="T16" fmla="*/ 0 w 42"/>
                <a:gd name="T17" fmla="*/ 42 h 789"/>
                <a:gd name="T18" fmla="*/ 42 w 42"/>
                <a:gd name="T19" fmla="*/ 748 h 789"/>
                <a:gd name="T20" fmla="*/ 21 w 42"/>
                <a:gd name="T21" fmla="*/ 789 h 789"/>
                <a:gd name="T22" fmla="*/ 0 w 42"/>
                <a:gd name="T23" fmla="*/ 748 h 789"/>
                <a:gd name="T24" fmla="*/ 42 w 42"/>
                <a:gd name="T25" fmla="*/ 74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789">
                  <a:moveTo>
                    <a:pt x="24" y="35"/>
                  </a:moveTo>
                  <a:lnTo>
                    <a:pt x="24" y="755"/>
                  </a:lnTo>
                  <a:lnTo>
                    <a:pt x="17" y="755"/>
                  </a:lnTo>
                  <a:lnTo>
                    <a:pt x="17" y="35"/>
                  </a:lnTo>
                  <a:lnTo>
                    <a:pt x="24" y="35"/>
                  </a:lnTo>
                  <a:close/>
                  <a:moveTo>
                    <a:pt x="0" y="42"/>
                  </a:moveTo>
                  <a:lnTo>
                    <a:pt x="21" y="0"/>
                  </a:lnTo>
                  <a:lnTo>
                    <a:pt x="42" y="42"/>
                  </a:lnTo>
                  <a:lnTo>
                    <a:pt x="0" y="42"/>
                  </a:lnTo>
                  <a:close/>
                  <a:moveTo>
                    <a:pt x="42" y="748"/>
                  </a:moveTo>
                  <a:lnTo>
                    <a:pt x="21" y="789"/>
                  </a:lnTo>
                  <a:lnTo>
                    <a:pt x="0" y="748"/>
                  </a:lnTo>
                  <a:lnTo>
                    <a:pt x="42" y="74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2888504" y="3205537"/>
              <a:ext cx="66675" cy="1252538"/>
            </a:xfrm>
            <a:custGeom>
              <a:avLst/>
              <a:gdLst>
                <a:gd name="T0" fmla="*/ 24 w 42"/>
                <a:gd name="T1" fmla="*/ 35 h 789"/>
                <a:gd name="T2" fmla="*/ 24 w 42"/>
                <a:gd name="T3" fmla="*/ 754 h 789"/>
                <a:gd name="T4" fmla="*/ 17 w 42"/>
                <a:gd name="T5" fmla="*/ 754 h 789"/>
                <a:gd name="T6" fmla="*/ 17 w 42"/>
                <a:gd name="T7" fmla="*/ 35 h 789"/>
                <a:gd name="T8" fmla="*/ 24 w 42"/>
                <a:gd name="T9" fmla="*/ 35 h 789"/>
                <a:gd name="T10" fmla="*/ 0 w 42"/>
                <a:gd name="T11" fmla="*/ 42 h 789"/>
                <a:gd name="T12" fmla="*/ 21 w 42"/>
                <a:gd name="T13" fmla="*/ 0 h 789"/>
                <a:gd name="T14" fmla="*/ 42 w 42"/>
                <a:gd name="T15" fmla="*/ 42 h 789"/>
                <a:gd name="T16" fmla="*/ 0 w 42"/>
                <a:gd name="T17" fmla="*/ 42 h 789"/>
                <a:gd name="T18" fmla="*/ 42 w 42"/>
                <a:gd name="T19" fmla="*/ 747 h 789"/>
                <a:gd name="T20" fmla="*/ 21 w 42"/>
                <a:gd name="T21" fmla="*/ 789 h 789"/>
                <a:gd name="T22" fmla="*/ 0 w 42"/>
                <a:gd name="T23" fmla="*/ 747 h 789"/>
                <a:gd name="T24" fmla="*/ 42 w 42"/>
                <a:gd name="T25" fmla="*/ 74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789">
                  <a:moveTo>
                    <a:pt x="24" y="35"/>
                  </a:moveTo>
                  <a:lnTo>
                    <a:pt x="24" y="754"/>
                  </a:lnTo>
                  <a:lnTo>
                    <a:pt x="17" y="754"/>
                  </a:lnTo>
                  <a:lnTo>
                    <a:pt x="17" y="35"/>
                  </a:lnTo>
                  <a:lnTo>
                    <a:pt x="24" y="35"/>
                  </a:lnTo>
                  <a:close/>
                  <a:moveTo>
                    <a:pt x="0" y="42"/>
                  </a:moveTo>
                  <a:lnTo>
                    <a:pt x="21" y="0"/>
                  </a:lnTo>
                  <a:lnTo>
                    <a:pt x="42" y="42"/>
                  </a:lnTo>
                  <a:lnTo>
                    <a:pt x="0" y="42"/>
                  </a:lnTo>
                  <a:close/>
                  <a:moveTo>
                    <a:pt x="42" y="747"/>
                  </a:moveTo>
                  <a:lnTo>
                    <a:pt x="21" y="789"/>
                  </a:lnTo>
                  <a:lnTo>
                    <a:pt x="0" y="747"/>
                  </a:lnTo>
                  <a:lnTo>
                    <a:pt x="42" y="747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887041" y="557587"/>
              <a:ext cx="292100" cy="2921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887041" y="557587"/>
              <a:ext cx="292100" cy="292100"/>
            </a:xfrm>
            <a:prstGeom prst="ellips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2545604" y="700462"/>
              <a:ext cx="1252538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2888504" y="700462"/>
              <a:ext cx="66675" cy="1252538"/>
            </a:xfrm>
            <a:custGeom>
              <a:avLst/>
              <a:gdLst>
                <a:gd name="T0" fmla="*/ 24 w 42"/>
                <a:gd name="T1" fmla="*/ 35 h 789"/>
                <a:gd name="T2" fmla="*/ 24 w 42"/>
                <a:gd name="T3" fmla="*/ 754 h 789"/>
                <a:gd name="T4" fmla="*/ 17 w 42"/>
                <a:gd name="T5" fmla="*/ 754 h 789"/>
                <a:gd name="T6" fmla="*/ 17 w 42"/>
                <a:gd name="T7" fmla="*/ 35 h 789"/>
                <a:gd name="T8" fmla="*/ 24 w 42"/>
                <a:gd name="T9" fmla="*/ 35 h 789"/>
                <a:gd name="T10" fmla="*/ 0 w 42"/>
                <a:gd name="T11" fmla="*/ 42 h 789"/>
                <a:gd name="T12" fmla="*/ 21 w 42"/>
                <a:gd name="T13" fmla="*/ 0 h 789"/>
                <a:gd name="T14" fmla="*/ 42 w 42"/>
                <a:gd name="T15" fmla="*/ 42 h 789"/>
                <a:gd name="T16" fmla="*/ 0 w 42"/>
                <a:gd name="T17" fmla="*/ 42 h 789"/>
                <a:gd name="T18" fmla="*/ 42 w 42"/>
                <a:gd name="T19" fmla="*/ 747 h 789"/>
                <a:gd name="T20" fmla="*/ 21 w 42"/>
                <a:gd name="T21" fmla="*/ 789 h 789"/>
                <a:gd name="T22" fmla="*/ 0 w 42"/>
                <a:gd name="T23" fmla="*/ 747 h 789"/>
                <a:gd name="T24" fmla="*/ 42 w 42"/>
                <a:gd name="T25" fmla="*/ 74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789">
                  <a:moveTo>
                    <a:pt x="24" y="35"/>
                  </a:moveTo>
                  <a:lnTo>
                    <a:pt x="24" y="754"/>
                  </a:lnTo>
                  <a:lnTo>
                    <a:pt x="17" y="754"/>
                  </a:lnTo>
                  <a:lnTo>
                    <a:pt x="17" y="35"/>
                  </a:lnTo>
                  <a:lnTo>
                    <a:pt x="24" y="35"/>
                  </a:lnTo>
                  <a:close/>
                  <a:moveTo>
                    <a:pt x="0" y="42"/>
                  </a:moveTo>
                  <a:lnTo>
                    <a:pt x="21" y="0"/>
                  </a:lnTo>
                  <a:lnTo>
                    <a:pt x="42" y="42"/>
                  </a:lnTo>
                  <a:lnTo>
                    <a:pt x="0" y="42"/>
                  </a:lnTo>
                  <a:close/>
                  <a:moveTo>
                    <a:pt x="42" y="747"/>
                  </a:moveTo>
                  <a:lnTo>
                    <a:pt x="21" y="789"/>
                  </a:lnTo>
                  <a:lnTo>
                    <a:pt x="0" y="747"/>
                  </a:lnTo>
                  <a:lnTo>
                    <a:pt x="42" y="747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036266" y="524250"/>
              <a:ext cx="153988" cy="176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75929" y="700462"/>
              <a:ext cx="160338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887041" y="557587"/>
              <a:ext cx="292100" cy="292100"/>
            </a:xfrm>
            <a:prstGeom prst="ellips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64629" y="1194175"/>
              <a:ext cx="5413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64629" y="2446712"/>
              <a:ext cx="5413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64629" y="3711950"/>
              <a:ext cx="5413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180979" y="5081962"/>
              <a:ext cx="10652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Unit: mm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556966" y="570287"/>
              <a:ext cx="1435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Picking Point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556966" y="1822825"/>
              <a:ext cx="6842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Pitch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556966" y="3072187"/>
              <a:ext cx="6842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Pitch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556966" y="4329487"/>
              <a:ext cx="6842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Pitch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556966" y="5081962"/>
              <a:ext cx="60166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Yaw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556966" y="1032250"/>
              <a:ext cx="14795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Roll (Gripper)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774329" y="5124825"/>
              <a:ext cx="523875" cy="176213"/>
            </a:xfrm>
            <a:custGeom>
              <a:avLst/>
              <a:gdLst>
                <a:gd name="T0" fmla="*/ 0 w 330"/>
                <a:gd name="T1" fmla="*/ 55 h 111"/>
                <a:gd name="T2" fmla="*/ 165 w 330"/>
                <a:gd name="T3" fmla="*/ 0 h 111"/>
                <a:gd name="T4" fmla="*/ 330 w 330"/>
                <a:gd name="T5" fmla="*/ 55 h 111"/>
                <a:gd name="T6" fmla="*/ 165 w 330"/>
                <a:gd name="T7" fmla="*/ 111 h 111"/>
                <a:gd name="T8" fmla="*/ 0 w 330"/>
                <a:gd name="T9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111">
                  <a:moveTo>
                    <a:pt x="0" y="55"/>
                  </a:moveTo>
                  <a:lnTo>
                    <a:pt x="165" y="0"/>
                  </a:lnTo>
                  <a:lnTo>
                    <a:pt x="330" y="55"/>
                  </a:lnTo>
                  <a:lnTo>
                    <a:pt x="165" y="111"/>
                  </a:lnTo>
                  <a:lnTo>
                    <a:pt x="0" y="55"/>
                  </a:lnTo>
                  <a:close/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771154" y="5210550"/>
              <a:ext cx="527050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945779" y="4199312"/>
              <a:ext cx="180975" cy="523875"/>
            </a:xfrm>
            <a:custGeom>
              <a:avLst/>
              <a:gdLst>
                <a:gd name="T0" fmla="*/ 57 w 114"/>
                <a:gd name="T1" fmla="*/ 0 h 330"/>
                <a:gd name="T2" fmla="*/ 114 w 114"/>
                <a:gd name="T3" fmla="*/ 165 h 330"/>
                <a:gd name="T4" fmla="*/ 57 w 114"/>
                <a:gd name="T5" fmla="*/ 330 h 330"/>
                <a:gd name="T6" fmla="*/ 0 w 114"/>
                <a:gd name="T7" fmla="*/ 165 h 330"/>
                <a:gd name="T8" fmla="*/ 57 w 114"/>
                <a:gd name="T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30">
                  <a:moveTo>
                    <a:pt x="57" y="0"/>
                  </a:moveTo>
                  <a:lnTo>
                    <a:pt x="114" y="165"/>
                  </a:lnTo>
                  <a:lnTo>
                    <a:pt x="57" y="330"/>
                  </a:lnTo>
                  <a:lnTo>
                    <a:pt x="0" y="165"/>
                  </a:lnTo>
                  <a:lnTo>
                    <a:pt x="57" y="0"/>
                  </a:lnTo>
                  <a:close/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4036266" y="4196137"/>
              <a:ext cx="0" cy="52705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3945779" y="2938837"/>
              <a:ext cx="180975" cy="528638"/>
            </a:xfrm>
            <a:custGeom>
              <a:avLst/>
              <a:gdLst>
                <a:gd name="T0" fmla="*/ 57 w 114"/>
                <a:gd name="T1" fmla="*/ 0 h 333"/>
                <a:gd name="T2" fmla="*/ 114 w 114"/>
                <a:gd name="T3" fmla="*/ 166 h 333"/>
                <a:gd name="T4" fmla="*/ 57 w 114"/>
                <a:gd name="T5" fmla="*/ 333 h 333"/>
                <a:gd name="T6" fmla="*/ 0 w 114"/>
                <a:gd name="T7" fmla="*/ 166 h 333"/>
                <a:gd name="T8" fmla="*/ 57 w 114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33">
                  <a:moveTo>
                    <a:pt x="57" y="0"/>
                  </a:moveTo>
                  <a:lnTo>
                    <a:pt x="114" y="166"/>
                  </a:lnTo>
                  <a:lnTo>
                    <a:pt x="57" y="333"/>
                  </a:lnTo>
                  <a:lnTo>
                    <a:pt x="0" y="166"/>
                  </a:lnTo>
                  <a:lnTo>
                    <a:pt x="57" y="0"/>
                  </a:lnTo>
                  <a:close/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036266" y="2935662"/>
              <a:ext cx="0" cy="525463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945779" y="1694237"/>
              <a:ext cx="180975" cy="528638"/>
            </a:xfrm>
            <a:custGeom>
              <a:avLst/>
              <a:gdLst>
                <a:gd name="T0" fmla="*/ 57 w 114"/>
                <a:gd name="T1" fmla="*/ 0 h 333"/>
                <a:gd name="T2" fmla="*/ 114 w 114"/>
                <a:gd name="T3" fmla="*/ 167 h 333"/>
                <a:gd name="T4" fmla="*/ 57 w 114"/>
                <a:gd name="T5" fmla="*/ 333 h 333"/>
                <a:gd name="T6" fmla="*/ 0 w 114"/>
                <a:gd name="T7" fmla="*/ 167 h 333"/>
                <a:gd name="T8" fmla="*/ 57 w 114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33">
                  <a:moveTo>
                    <a:pt x="57" y="0"/>
                  </a:moveTo>
                  <a:lnTo>
                    <a:pt x="114" y="167"/>
                  </a:lnTo>
                  <a:lnTo>
                    <a:pt x="57" y="333"/>
                  </a:lnTo>
                  <a:lnTo>
                    <a:pt x="0" y="167"/>
                  </a:lnTo>
                  <a:lnTo>
                    <a:pt x="57" y="0"/>
                  </a:lnTo>
                  <a:close/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4036266" y="1691062"/>
              <a:ext cx="0" cy="52705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3755279" y="894137"/>
              <a:ext cx="550863" cy="538163"/>
            </a:xfrm>
            <a:prstGeom prst="ellips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H="1">
              <a:off x="4031504" y="5301038"/>
              <a:ext cx="0" cy="230186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>
              <a:off x="3771154" y="5520308"/>
              <a:ext cx="527050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1"/>
            <p:cNvSpPr>
              <a:spLocks noChangeShapeType="1"/>
            </p:cNvSpPr>
            <p:nvPr/>
          </p:nvSpPr>
          <p:spPr bwMode="auto">
            <a:xfrm flipH="1">
              <a:off x="3987104" y="5529637"/>
              <a:ext cx="67417" cy="173037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 flipH="1">
              <a:off x="4093419" y="5529637"/>
              <a:ext cx="67417" cy="173037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1"/>
            <p:cNvSpPr>
              <a:spLocks noChangeShapeType="1"/>
            </p:cNvSpPr>
            <p:nvPr/>
          </p:nvSpPr>
          <p:spPr bwMode="auto">
            <a:xfrm flipH="1">
              <a:off x="3883275" y="5529637"/>
              <a:ext cx="67417" cy="173037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7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2</cp:revision>
  <dcterms:created xsi:type="dcterms:W3CDTF">2019-01-27T16:20:12Z</dcterms:created>
  <dcterms:modified xsi:type="dcterms:W3CDTF">2019-01-27T16:37:58Z</dcterms:modified>
</cp:coreProperties>
</file>