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2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7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1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8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3B1A-C159-428C-B920-B9E5DBB7F3E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03B1A-C159-428C-B920-B9E5DBB7F3E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9ADD-7AC2-41E2-9AF2-F14BE7A7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正方形/長方形 132"/>
          <p:cNvSpPr/>
          <p:nvPr/>
        </p:nvSpPr>
        <p:spPr>
          <a:xfrm rot="16200000">
            <a:off x="7560243" y="2370537"/>
            <a:ext cx="45719" cy="536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6429452" y="1656272"/>
            <a:ext cx="45719" cy="64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1663556" y="1963270"/>
            <a:ext cx="376518" cy="167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1717348" y="1470212"/>
            <a:ext cx="45719" cy="49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49532" y="1470212"/>
            <a:ext cx="45719" cy="49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正方形/長方形 19"/>
          <p:cNvSpPr/>
          <p:nvPr/>
        </p:nvSpPr>
        <p:spPr>
          <a:xfrm>
            <a:off x="876745" y="1470212"/>
            <a:ext cx="46616" cy="396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正方形/長方形 20"/>
          <p:cNvSpPr/>
          <p:nvPr/>
        </p:nvSpPr>
        <p:spPr>
          <a:xfrm rot="16200000">
            <a:off x="2203029" y="1218302"/>
            <a:ext cx="45719" cy="54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 rot="16200000">
            <a:off x="3740162" y="2529823"/>
            <a:ext cx="45722" cy="577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/>
          <p:cNvSpPr/>
          <p:nvPr/>
        </p:nvSpPr>
        <p:spPr>
          <a:xfrm>
            <a:off x="2401148" y="1963756"/>
            <a:ext cx="376518" cy="167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/>
          <p:cNvSpPr/>
          <p:nvPr/>
        </p:nvSpPr>
        <p:spPr>
          <a:xfrm>
            <a:off x="2454940" y="1470698"/>
            <a:ext cx="45719" cy="49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/>
          <p:cNvSpPr/>
          <p:nvPr/>
        </p:nvSpPr>
        <p:spPr>
          <a:xfrm>
            <a:off x="2687124" y="1470698"/>
            <a:ext cx="45719" cy="493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正方形/長方形 25"/>
          <p:cNvSpPr/>
          <p:nvPr/>
        </p:nvSpPr>
        <p:spPr>
          <a:xfrm rot="16200000">
            <a:off x="1297398" y="1048870"/>
            <a:ext cx="45720" cy="888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1100623" y="1416872"/>
            <a:ext cx="43927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グループ化 67"/>
          <p:cNvGrpSpPr/>
          <p:nvPr/>
        </p:nvGrpSpPr>
        <p:grpSpPr>
          <a:xfrm>
            <a:off x="4282798" y="2891042"/>
            <a:ext cx="397945" cy="1107139"/>
            <a:chOff x="4144682" y="3615266"/>
            <a:chExt cx="397945" cy="1107139"/>
          </a:xfrm>
        </p:grpSpPr>
        <p:sp>
          <p:nvSpPr>
            <p:cNvPr id="58" name="正方形/長方形 57"/>
            <p:cNvSpPr/>
            <p:nvPr/>
          </p:nvSpPr>
          <p:spPr>
            <a:xfrm>
              <a:off x="4144683" y="3872753"/>
              <a:ext cx="39794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台形 58"/>
            <p:cNvSpPr/>
            <p:nvPr/>
          </p:nvSpPr>
          <p:spPr>
            <a:xfrm>
              <a:off x="4153109" y="3690370"/>
              <a:ext cx="358886" cy="183982"/>
            </a:xfrm>
            <a:prstGeom prst="trapezoid">
              <a:avLst>
                <a:gd name="adj" fmla="val 296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144683" y="3615266"/>
              <a:ext cx="397944" cy="755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144682" y="3615266"/>
              <a:ext cx="123255" cy="257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4187012" y="4178904"/>
              <a:ext cx="45719" cy="239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4293724" y="4179768"/>
              <a:ext cx="45719" cy="239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4452458" y="4177553"/>
              <a:ext cx="45719" cy="544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グループ化 75"/>
          <p:cNvGrpSpPr/>
          <p:nvPr/>
        </p:nvGrpSpPr>
        <p:grpSpPr>
          <a:xfrm>
            <a:off x="4001087" y="909008"/>
            <a:ext cx="1467792" cy="1623301"/>
            <a:chOff x="3570782" y="909008"/>
            <a:chExt cx="1467792" cy="1623301"/>
          </a:xfrm>
        </p:grpSpPr>
        <p:grpSp>
          <p:nvGrpSpPr>
            <p:cNvPr id="57" name="グループ化 56"/>
            <p:cNvGrpSpPr/>
            <p:nvPr/>
          </p:nvGrpSpPr>
          <p:grpSpPr>
            <a:xfrm>
              <a:off x="3570782" y="909008"/>
              <a:ext cx="1467792" cy="1623301"/>
              <a:chOff x="5050937" y="1655712"/>
              <a:chExt cx="1467792" cy="1623301"/>
            </a:xfrm>
          </p:grpSpPr>
          <p:grpSp>
            <p:nvGrpSpPr>
              <p:cNvPr id="53" name="グループ化 52"/>
              <p:cNvGrpSpPr/>
              <p:nvPr/>
            </p:nvGrpSpPr>
            <p:grpSpPr>
              <a:xfrm>
                <a:off x="5050937" y="1655712"/>
                <a:ext cx="1467792" cy="1078527"/>
                <a:chOff x="3645828" y="1261261"/>
                <a:chExt cx="1467792" cy="1078527"/>
              </a:xfrm>
            </p:grpSpPr>
            <p:sp>
              <p:nvSpPr>
                <p:cNvPr id="44" name="角丸四角形 43"/>
                <p:cNvSpPr/>
                <p:nvPr/>
              </p:nvSpPr>
              <p:spPr>
                <a:xfrm rot="2543969">
                  <a:off x="4667472" y="1455977"/>
                  <a:ext cx="125129" cy="5871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楕円 44"/>
                <p:cNvSpPr/>
                <p:nvPr/>
              </p:nvSpPr>
              <p:spPr>
                <a:xfrm>
                  <a:off x="4881458" y="1341290"/>
                  <a:ext cx="232162" cy="2321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角丸四角形 45"/>
                <p:cNvSpPr/>
                <p:nvPr/>
              </p:nvSpPr>
              <p:spPr>
                <a:xfrm rot="16369681">
                  <a:off x="4548410" y="1131117"/>
                  <a:ext cx="125129" cy="5871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楕円 46"/>
                <p:cNvSpPr/>
                <p:nvPr/>
              </p:nvSpPr>
              <p:spPr>
                <a:xfrm>
                  <a:off x="4103648" y="1284140"/>
                  <a:ext cx="232162" cy="2321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楕円 47"/>
                <p:cNvSpPr/>
                <p:nvPr/>
              </p:nvSpPr>
              <p:spPr>
                <a:xfrm>
                  <a:off x="4346453" y="1925643"/>
                  <a:ext cx="232162" cy="2321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台形 48"/>
                <p:cNvSpPr/>
                <p:nvPr/>
              </p:nvSpPr>
              <p:spPr>
                <a:xfrm>
                  <a:off x="4307395" y="2142565"/>
                  <a:ext cx="310278" cy="197223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角丸四角形 49"/>
                <p:cNvSpPr/>
                <p:nvPr/>
              </p:nvSpPr>
              <p:spPr>
                <a:xfrm rot="20628478">
                  <a:off x="4026895" y="1261261"/>
                  <a:ext cx="82550" cy="37316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角丸四角形 50"/>
                <p:cNvSpPr/>
                <p:nvPr/>
              </p:nvSpPr>
              <p:spPr>
                <a:xfrm rot="4428478">
                  <a:off x="3791137" y="1270787"/>
                  <a:ext cx="82550" cy="37316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角丸四角形 51"/>
                <p:cNvSpPr/>
                <p:nvPr/>
              </p:nvSpPr>
              <p:spPr>
                <a:xfrm rot="4428478">
                  <a:off x="3904893" y="1463366"/>
                  <a:ext cx="82550" cy="22017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正方形/長方形 55"/>
              <p:cNvSpPr/>
              <p:nvPr/>
            </p:nvSpPr>
            <p:spPr>
              <a:xfrm>
                <a:off x="5953989" y="2734161"/>
                <a:ext cx="45719" cy="5448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>
              <a:off x="4256253" y="1991488"/>
              <a:ext cx="152431" cy="240110"/>
              <a:chOff x="4383244" y="3607082"/>
              <a:chExt cx="152432" cy="240108"/>
            </a:xfrm>
          </p:grpSpPr>
          <p:sp>
            <p:nvSpPr>
              <p:cNvPr id="69" name="正方形/長方形 68"/>
              <p:cNvSpPr/>
              <p:nvPr/>
            </p:nvSpPr>
            <p:spPr>
              <a:xfrm>
                <a:off x="4383244" y="3607082"/>
                <a:ext cx="45719" cy="239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4489957" y="3607944"/>
                <a:ext cx="45719" cy="2392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7" name="正方形/長方形 76"/>
          <p:cNvSpPr/>
          <p:nvPr/>
        </p:nvSpPr>
        <p:spPr>
          <a:xfrm rot="16200000">
            <a:off x="2940169" y="1206240"/>
            <a:ext cx="45719" cy="54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正方形/長方形 77"/>
          <p:cNvSpPr/>
          <p:nvPr/>
        </p:nvSpPr>
        <p:spPr>
          <a:xfrm>
            <a:off x="3190539" y="1470212"/>
            <a:ext cx="45719" cy="222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正方形/長方形 78"/>
          <p:cNvSpPr/>
          <p:nvPr/>
        </p:nvSpPr>
        <p:spPr>
          <a:xfrm rot="16200000">
            <a:off x="3755108" y="3083638"/>
            <a:ext cx="45721" cy="117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正方形/長方形 79"/>
          <p:cNvSpPr/>
          <p:nvPr/>
        </p:nvSpPr>
        <p:spPr>
          <a:xfrm rot="16200000">
            <a:off x="3941197" y="1434736"/>
            <a:ext cx="45720" cy="154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正方形/長方形 82"/>
          <p:cNvSpPr/>
          <p:nvPr/>
        </p:nvSpPr>
        <p:spPr>
          <a:xfrm>
            <a:off x="6603156" y="1733665"/>
            <a:ext cx="45720" cy="370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正方形/長方形 85"/>
          <p:cNvSpPr/>
          <p:nvPr/>
        </p:nvSpPr>
        <p:spPr>
          <a:xfrm rot="16200000">
            <a:off x="5543927" y="1434736"/>
            <a:ext cx="45720" cy="1547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正方形/長方形 86"/>
          <p:cNvSpPr/>
          <p:nvPr/>
        </p:nvSpPr>
        <p:spPr>
          <a:xfrm rot="16200000">
            <a:off x="5365937" y="2719559"/>
            <a:ext cx="45719" cy="190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正方形/長方形 87"/>
          <p:cNvSpPr/>
          <p:nvPr/>
        </p:nvSpPr>
        <p:spPr>
          <a:xfrm>
            <a:off x="6302327" y="1470212"/>
            <a:ext cx="45719" cy="222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正方形/長方形 88"/>
          <p:cNvSpPr/>
          <p:nvPr/>
        </p:nvSpPr>
        <p:spPr>
          <a:xfrm>
            <a:off x="6715320" y="1716741"/>
            <a:ext cx="45719" cy="81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台形 4"/>
          <p:cNvSpPr/>
          <p:nvPr/>
        </p:nvSpPr>
        <p:spPr>
          <a:xfrm rot="10800000">
            <a:off x="6204647" y="1361778"/>
            <a:ext cx="654160" cy="37188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楕円 5"/>
          <p:cNvSpPr/>
          <p:nvPr/>
        </p:nvSpPr>
        <p:spPr>
          <a:xfrm>
            <a:off x="6028764" y="1138317"/>
            <a:ext cx="1005925" cy="41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正方形/長方形 114"/>
          <p:cNvSpPr/>
          <p:nvPr/>
        </p:nvSpPr>
        <p:spPr>
          <a:xfrm rot="16200000">
            <a:off x="7586317" y="1103018"/>
            <a:ext cx="45719" cy="235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正方形/長方形 115"/>
          <p:cNvSpPr/>
          <p:nvPr/>
        </p:nvSpPr>
        <p:spPr>
          <a:xfrm rot="16200000">
            <a:off x="7780539" y="1421788"/>
            <a:ext cx="45719" cy="217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8740010" y="1656272"/>
            <a:ext cx="45719" cy="64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8845757" y="1707556"/>
            <a:ext cx="45719" cy="815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グループ化 103"/>
          <p:cNvGrpSpPr/>
          <p:nvPr/>
        </p:nvGrpSpPr>
        <p:grpSpPr>
          <a:xfrm>
            <a:off x="8638635" y="1361777"/>
            <a:ext cx="1102328" cy="581417"/>
            <a:chOff x="7573876" y="2014530"/>
            <a:chExt cx="1102328" cy="581417"/>
          </a:xfrm>
        </p:grpSpPr>
        <p:sp>
          <p:nvSpPr>
            <p:cNvPr id="101" name="楕円 100"/>
            <p:cNvSpPr/>
            <p:nvPr/>
          </p:nvSpPr>
          <p:spPr>
            <a:xfrm>
              <a:off x="7573876" y="2208504"/>
              <a:ext cx="1102328" cy="387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台形 102"/>
            <p:cNvSpPr/>
            <p:nvPr/>
          </p:nvSpPr>
          <p:spPr>
            <a:xfrm>
              <a:off x="7573876" y="2206625"/>
              <a:ext cx="1100654" cy="195348"/>
            </a:xfrm>
            <a:prstGeom prst="trapezoid">
              <a:avLst>
                <a:gd name="adj" fmla="val 1224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7597990" y="2014530"/>
              <a:ext cx="1054100" cy="387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正方形/長方形 119"/>
          <p:cNvSpPr/>
          <p:nvPr/>
        </p:nvSpPr>
        <p:spPr>
          <a:xfrm>
            <a:off x="9015529" y="1941315"/>
            <a:ext cx="45719" cy="3006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正方形/長方形 120"/>
          <p:cNvSpPr/>
          <p:nvPr/>
        </p:nvSpPr>
        <p:spPr>
          <a:xfrm rot="16200000">
            <a:off x="9461183" y="4455154"/>
            <a:ext cx="45725" cy="93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正方形/長方形 122"/>
          <p:cNvSpPr/>
          <p:nvPr/>
        </p:nvSpPr>
        <p:spPr>
          <a:xfrm>
            <a:off x="9502277" y="3337409"/>
            <a:ext cx="45719" cy="1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正方形/長方形 123"/>
          <p:cNvSpPr/>
          <p:nvPr/>
        </p:nvSpPr>
        <p:spPr>
          <a:xfrm rot="16200000">
            <a:off x="9704557" y="4568883"/>
            <a:ext cx="45724" cy="45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楕円 124"/>
          <p:cNvSpPr/>
          <p:nvPr/>
        </p:nvSpPr>
        <p:spPr>
          <a:xfrm>
            <a:off x="3137198" y="21320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楕円 125"/>
          <p:cNvSpPr/>
          <p:nvPr/>
        </p:nvSpPr>
        <p:spPr>
          <a:xfrm>
            <a:off x="6244925" y="21320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正方形/長方形 126"/>
          <p:cNvSpPr/>
          <p:nvPr/>
        </p:nvSpPr>
        <p:spPr>
          <a:xfrm rot="16200000">
            <a:off x="7249155" y="2504618"/>
            <a:ext cx="45719" cy="5362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台形 104"/>
          <p:cNvSpPr/>
          <p:nvPr/>
        </p:nvSpPr>
        <p:spPr>
          <a:xfrm>
            <a:off x="9836700" y="4817780"/>
            <a:ext cx="1479038" cy="439271"/>
          </a:xfrm>
          <a:prstGeom prst="trapezoid">
            <a:avLst>
              <a:gd name="adj" fmla="val 27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9959028" y="4136385"/>
            <a:ext cx="1237129" cy="68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グループ化 112"/>
          <p:cNvGrpSpPr/>
          <p:nvPr/>
        </p:nvGrpSpPr>
        <p:grpSpPr>
          <a:xfrm rot="10800000">
            <a:off x="9466706" y="3194219"/>
            <a:ext cx="977341" cy="298613"/>
            <a:chOff x="7772351" y="3354356"/>
            <a:chExt cx="977341" cy="298613"/>
          </a:xfrm>
        </p:grpSpPr>
        <p:sp>
          <p:nvSpPr>
            <p:cNvPr id="112" name="台形 111"/>
            <p:cNvSpPr/>
            <p:nvPr/>
          </p:nvSpPr>
          <p:spPr>
            <a:xfrm rot="5400000">
              <a:off x="8506586" y="3396565"/>
              <a:ext cx="270994" cy="215219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角丸四角形 109"/>
            <p:cNvSpPr/>
            <p:nvPr/>
          </p:nvSpPr>
          <p:spPr>
            <a:xfrm>
              <a:off x="7772351" y="3354356"/>
              <a:ext cx="847024" cy="29861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正方形/長方形 128"/>
          <p:cNvSpPr/>
          <p:nvPr/>
        </p:nvSpPr>
        <p:spPr>
          <a:xfrm>
            <a:off x="4590573" y="3998181"/>
            <a:ext cx="45719" cy="120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4901660" y="2501201"/>
            <a:ext cx="45719" cy="257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0012251" y="3693926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omputer</a:t>
            </a:r>
            <a:endParaRPr lang="en-US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5921751" y="447128"/>
            <a:ext cx="1219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Emergency</a:t>
            </a:r>
          </a:p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8706056" y="899276"/>
            <a:ext cx="9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Roomba</a:t>
            </a:r>
            <a:endParaRPr lang="en-US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550626" y="2472824"/>
            <a:ext cx="904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Depth</a:t>
            </a:r>
          </a:p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4141873" y="421848"/>
            <a:ext cx="134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Robotic Arm</a:t>
            </a:r>
            <a:endParaRPr lang="en-US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3973408" y="251908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2DLidar</a:t>
            </a:r>
            <a:endParaRPr lang="en-US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1713940" y="949874"/>
            <a:ext cx="101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Batteries</a:t>
            </a:r>
            <a:endParaRPr lang="en-US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1011519" y="9525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1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14</cp:revision>
  <dcterms:created xsi:type="dcterms:W3CDTF">2019-01-27T13:57:23Z</dcterms:created>
  <dcterms:modified xsi:type="dcterms:W3CDTF">2019-01-27T15:21:00Z</dcterms:modified>
</cp:coreProperties>
</file>