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5" r:id="rId3"/>
    <p:sldId id="263" r:id="rId4"/>
    <p:sldId id="257" r:id="rId5"/>
    <p:sldId id="258" r:id="rId6"/>
    <p:sldId id="259" r:id="rId7"/>
    <p:sldId id="260" r:id="rId8"/>
    <p:sldId id="261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48" d="100"/>
          <a:sy n="48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8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66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6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4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9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6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4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17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6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6D5E-BA6D-49FC-A6B9-5823F0C6F9D0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19CD-5178-4E3E-BE21-C2E4A5A92D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08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9D4358-8D5D-4556-834D-97ABE68E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5" y="768168"/>
            <a:ext cx="52858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kumimoji="0" lang="tr-TR" altLang="tr-TR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65384B-EEAC-4B70-9D1D-CB86B9775EA9}"/>
              </a:ext>
            </a:extLst>
          </p:cNvPr>
          <p:cNvSpPr txBox="1"/>
          <p:nvPr/>
        </p:nvSpPr>
        <p:spPr>
          <a:xfrm>
            <a:off x="238763" y="2361402"/>
            <a:ext cx="5898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 - PHP – SQL - CSS</a:t>
            </a:r>
            <a:endParaRPr kumimoji="0" lang="tr-TR" altLang="tr-TR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tr-TR" altLang="tr-T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phpMyAdmin</a:t>
            </a:r>
            <a:endParaRPr kumimoji="0" lang="tr-TR" altLang="tr-TR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Operating Environment: </a:t>
            </a:r>
            <a:r>
              <a:rPr kumimoji="0" lang="tr-TR" altLang="tr-T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Web.</a:t>
            </a:r>
            <a:endParaRPr kumimoji="0" lang="tr-TR" altLang="tr-TR" sz="7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FC1929C-ACA4-4043-9A6E-DE00D3B40353}"/>
              </a:ext>
            </a:extLst>
          </p:cNvPr>
          <p:cNvSpPr txBox="1"/>
          <p:nvPr/>
        </p:nvSpPr>
        <p:spPr>
          <a:xfrm>
            <a:off x="238763" y="6174872"/>
            <a:ext cx="6460211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specialties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specialties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AAB8499-0DD2-49E1-B1A5-3327ADDF5A15}"/>
              </a:ext>
            </a:extLst>
          </p:cNvPr>
          <p:cNvSpPr txBox="1"/>
          <p:nvPr/>
        </p:nvSpPr>
        <p:spPr>
          <a:xfrm>
            <a:off x="477527" y="5151783"/>
            <a:ext cx="58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rgbClr val="0070C0"/>
                </a:solidFill>
              </a:rPr>
              <a:t>Project features</a:t>
            </a:r>
          </a:p>
        </p:txBody>
      </p:sp>
    </p:spTree>
    <p:extLst>
      <p:ext uri="{BB962C8B-B14F-4D97-AF65-F5344CB8AC3E}">
        <p14:creationId xmlns:p14="http://schemas.microsoft.com/office/powerpoint/2010/main" val="16282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CA69C3C9-0A35-4849-8F7E-7AE27036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98977" y="2322286"/>
            <a:ext cx="4266095" cy="4325141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EAE17D4-D073-4C91-9842-4183E046F7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35313" y="673443"/>
            <a:ext cx="0" cy="47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mas 7">
            <a:extLst>
              <a:ext uri="{FF2B5EF4-FFF2-40B4-BE49-F238E27FC236}">
                <a16:creationId xmlns:a16="http://schemas.microsoft.com/office/drawing/2014/main" id="{687A0B50-57B4-4421-8A1F-59FA28120905}"/>
              </a:ext>
            </a:extLst>
          </p:cNvPr>
          <p:cNvSpPr/>
          <p:nvPr/>
        </p:nvSpPr>
        <p:spPr>
          <a:xfrm>
            <a:off x="2696275" y="1146629"/>
            <a:ext cx="1078076" cy="1175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El İle Girdi 11">
            <a:extLst>
              <a:ext uri="{FF2B5EF4-FFF2-40B4-BE49-F238E27FC236}">
                <a16:creationId xmlns:a16="http://schemas.microsoft.com/office/drawing/2014/main" id="{992ADA31-A076-41B6-BDC3-D4E3242030FB}"/>
              </a:ext>
            </a:extLst>
          </p:cNvPr>
          <p:cNvSpPr/>
          <p:nvPr/>
        </p:nvSpPr>
        <p:spPr>
          <a:xfrm>
            <a:off x="419219" y="1995342"/>
            <a:ext cx="1705232" cy="104502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4A012533-D567-4FC0-B0E5-DAD787225961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271836" y="1743509"/>
            <a:ext cx="1558947" cy="3563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60BF7FFD-360B-4F1B-A33E-31F961401B65}"/>
              </a:ext>
            </a:extLst>
          </p:cNvPr>
          <p:cNvCxnSpPr>
            <a:cxnSpLocks/>
          </p:cNvCxnSpPr>
          <p:nvPr/>
        </p:nvCxnSpPr>
        <p:spPr>
          <a:xfrm>
            <a:off x="3727343" y="1732283"/>
            <a:ext cx="253957" cy="1619623"/>
          </a:xfrm>
          <a:prstGeom prst="bentConnector3">
            <a:avLst>
              <a:gd name="adj1" fmla="val 4793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7D0C66DF-82DA-4AD4-9070-A6C472ECE8AE}"/>
              </a:ext>
            </a:extLst>
          </p:cNvPr>
          <p:cNvSpPr txBox="1"/>
          <p:nvPr/>
        </p:nvSpPr>
        <p:spPr>
          <a:xfrm>
            <a:off x="2315059" y="1435775"/>
            <a:ext cx="1874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kayıtlı 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giriş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4A87D7F3-4EEA-4313-8A60-A27E47CC6D1E}"/>
              </a:ext>
            </a:extLst>
          </p:cNvPr>
          <p:cNvSpPr txBox="1"/>
          <p:nvPr/>
        </p:nvSpPr>
        <p:spPr>
          <a:xfrm>
            <a:off x="203397" y="7513008"/>
            <a:ext cx="564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	CONFİRM</a:t>
            </a: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82D14571-67F1-42BB-B0AA-D1245706654B}"/>
              </a:ext>
            </a:extLst>
          </p:cNvPr>
          <p:cNvSpPr txBox="1"/>
          <p:nvPr/>
        </p:nvSpPr>
        <p:spPr>
          <a:xfrm>
            <a:off x="3913759" y="1305781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C8A85449-62E7-4F8C-970C-8561EE5A7F91}"/>
              </a:ext>
            </a:extLst>
          </p:cNvPr>
          <p:cNvSpPr txBox="1"/>
          <p:nvPr/>
        </p:nvSpPr>
        <p:spPr>
          <a:xfrm>
            <a:off x="2272811" y="1362951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</a:p>
        </p:txBody>
      </p:sp>
      <p:sp>
        <p:nvSpPr>
          <p:cNvPr id="126" name="Metin kutusu 125">
            <a:extLst>
              <a:ext uri="{FF2B5EF4-FFF2-40B4-BE49-F238E27FC236}">
                <a16:creationId xmlns:a16="http://schemas.microsoft.com/office/drawing/2014/main" id="{096AF4A5-EF5B-421E-BEFA-42FC496ED12A}"/>
              </a:ext>
            </a:extLst>
          </p:cNvPr>
          <p:cNvSpPr txBox="1"/>
          <p:nvPr/>
        </p:nvSpPr>
        <p:spPr>
          <a:xfrm>
            <a:off x="322617" y="9093096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	END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5716AB42-F3C2-4687-BD07-28F5D0D71FAA}"/>
              </a:ext>
            </a:extLst>
          </p:cNvPr>
          <p:cNvSpPr/>
          <p:nvPr/>
        </p:nvSpPr>
        <p:spPr>
          <a:xfrm>
            <a:off x="2507032" y="147704"/>
            <a:ext cx="1456562" cy="473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6FB371DA-B0AE-4A61-AEDD-C9332B7CD9C4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 rot="10800000" flipH="1">
            <a:off x="419218" y="384298"/>
            <a:ext cx="2087813" cy="2133559"/>
          </a:xfrm>
          <a:prstGeom prst="bentConnector3">
            <a:avLst>
              <a:gd name="adj1" fmla="val -109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173787AC-2660-4F3D-B2A8-B7532A730E54}"/>
              </a:ext>
            </a:extLst>
          </p:cNvPr>
          <p:cNvSpPr txBox="1"/>
          <p:nvPr/>
        </p:nvSpPr>
        <p:spPr>
          <a:xfrm>
            <a:off x="678219" y="2339947"/>
            <a:ext cx="12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Kayıt bilgisi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girişi</a:t>
            </a:r>
          </a:p>
        </p:txBody>
      </p:sp>
      <p:sp>
        <p:nvSpPr>
          <p:cNvPr id="24" name="Akış Çizelgesi: Belge 23">
            <a:extLst>
              <a:ext uri="{FF2B5EF4-FFF2-40B4-BE49-F238E27FC236}">
                <a16:creationId xmlns:a16="http://schemas.microsoft.com/office/drawing/2014/main" id="{43693361-42FD-4526-8F52-4337BAE18AC6}"/>
              </a:ext>
            </a:extLst>
          </p:cNvPr>
          <p:cNvSpPr/>
          <p:nvPr/>
        </p:nvSpPr>
        <p:spPr>
          <a:xfrm>
            <a:off x="2476408" y="2831567"/>
            <a:ext cx="1551900" cy="10450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52B5B7A0-0D93-4F76-A4D0-A91190B69D03}"/>
              </a:ext>
            </a:extLst>
          </p:cNvPr>
          <p:cNvSpPr txBox="1"/>
          <p:nvPr/>
        </p:nvSpPr>
        <p:spPr>
          <a:xfrm>
            <a:off x="2530529" y="3137171"/>
            <a:ext cx="16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Hasta bilgileri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186B95D5-1F4B-467C-A6C5-CEB847B72962}"/>
              </a:ext>
            </a:extLst>
          </p:cNvPr>
          <p:cNvGrpSpPr/>
          <p:nvPr/>
        </p:nvGrpSpPr>
        <p:grpSpPr>
          <a:xfrm>
            <a:off x="2110340" y="4965422"/>
            <a:ext cx="2284279" cy="408911"/>
            <a:chOff x="2093173" y="4281372"/>
            <a:chExt cx="2284279" cy="408911"/>
          </a:xfrm>
        </p:grpSpPr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79D5B713-330D-4275-B9B3-7431932788E2}"/>
                </a:ext>
              </a:extLst>
            </p:cNvPr>
            <p:cNvSpPr/>
            <p:nvPr/>
          </p:nvSpPr>
          <p:spPr>
            <a:xfrm>
              <a:off x="2093173" y="4281372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:a16="http://schemas.microsoft.com/office/drawing/2014/main" id="{43592DCD-BFB0-4A23-8264-EA4F63A35DF4}"/>
                </a:ext>
              </a:extLst>
            </p:cNvPr>
            <p:cNvSpPr txBox="1"/>
            <p:nvPr/>
          </p:nvSpPr>
          <p:spPr>
            <a:xfrm>
              <a:off x="2412494" y="4320951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İl tercihi</a:t>
              </a:r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395AEBAB-3AD6-48E8-96DC-C9576C743F48}"/>
              </a:ext>
            </a:extLst>
          </p:cNvPr>
          <p:cNvGrpSpPr/>
          <p:nvPr/>
        </p:nvGrpSpPr>
        <p:grpSpPr>
          <a:xfrm>
            <a:off x="2110340" y="5700537"/>
            <a:ext cx="2284279" cy="398461"/>
            <a:chOff x="2093173" y="4786130"/>
            <a:chExt cx="2284279" cy="398461"/>
          </a:xfrm>
        </p:grpSpPr>
        <p:sp>
          <p:nvSpPr>
            <p:cNvPr id="70" name="Dikdörtgen 69">
              <a:extLst>
                <a:ext uri="{FF2B5EF4-FFF2-40B4-BE49-F238E27FC236}">
                  <a16:creationId xmlns:a16="http://schemas.microsoft.com/office/drawing/2014/main" id="{FFBC81DE-AD97-48A0-861A-5096887F5C65}"/>
                </a:ext>
              </a:extLst>
            </p:cNvPr>
            <p:cNvSpPr/>
            <p:nvPr/>
          </p:nvSpPr>
          <p:spPr>
            <a:xfrm>
              <a:off x="2093173" y="4786130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2E7BFB43-117C-4E6B-8844-A3DCAAD16305}"/>
                </a:ext>
              </a:extLst>
            </p:cNvPr>
            <p:cNvSpPr txBox="1"/>
            <p:nvPr/>
          </p:nvSpPr>
          <p:spPr>
            <a:xfrm>
              <a:off x="2412495" y="4800694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İlçe tercihi</a:t>
              </a: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53705746-EF72-4BF6-90E7-17D0E1716F76}"/>
              </a:ext>
            </a:extLst>
          </p:cNvPr>
          <p:cNvGrpSpPr/>
          <p:nvPr/>
        </p:nvGrpSpPr>
        <p:grpSpPr>
          <a:xfrm>
            <a:off x="2110335" y="6399027"/>
            <a:ext cx="2284279" cy="398461"/>
            <a:chOff x="2093172" y="5289096"/>
            <a:chExt cx="2284279" cy="398461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29510D3D-4AAA-4C1C-BAA0-EBEB17B402CE}"/>
                </a:ext>
              </a:extLst>
            </p:cNvPr>
            <p:cNvSpPr/>
            <p:nvPr/>
          </p:nvSpPr>
          <p:spPr>
            <a:xfrm>
              <a:off x="2093172" y="5289096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EF2060C2-10C7-47CD-90A9-4F2268C089EC}"/>
                </a:ext>
              </a:extLst>
            </p:cNvPr>
            <p:cNvSpPr txBox="1"/>
            <p:nvPr/>
          </p:nvSpPr>
          <p:spPr>
            <a:xfrm>
              <a:off x="2412496" y="5297326"/>
              <a:ext cx="164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Şikayet girişi</a:t>
              </a:r>
            </a:p>
          </p:txBody>
        </p:sp>
      </p:grp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4134E2C-B951-442C-88FC-4A7C7E76CEA2}"/>
              </a:ext>
            </a:extLst>
          </p:cNvPr>
          <p:cNvCxnSpPr>
            <a:cxnSpLocks/>
          </p:cNvCxnSpPr>
          <p:nvPr/>
        </p:nvCxnSpPr>
        <p:spPr>
          <a:xfrm>
            <a:off x="3269525" y="5402231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8F2A9374-A74A-4481-95F3-9E5AC3450176}"/>
              </a:ext>
            </a:extLst>
          </p:cNvPr>
          <p:cNvCxnSpPr>
            <a:cxnSpLocks/>
          </p:cNvCxnSpPr>
          <p:nvPr/>
        </p:nvCxnSpPr>
        <p:spPr>
          <a:xfrm>
            <a:off x="3267065" y="6119498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35812364-308E-409B-B362-58131431BF35}"/>
              </a:ext>
            </a:extLst>
          </p:cNvPr>
          <p:cNvCxnSpPr>
            <a:cxnSpLocks/>
          </p:cNvCxnSpPr>
          <p:nvPr/>
        </p:nvCxnSpPr>
        <p:spPr>
          <a:xfrm>
            <a:off x="3267064" y="6832382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7BB3BF0B-E83E-4369-BFE6-FE3FE2856EEF}"/>
              </a:ext>
            </a:extLst>
          </p:cNvPr>
          <p:cNvSpPr/>
          <p:nvPr/>
        </p:nvSpPr>
        <p:spPr>
          <a:xfrm>
            <a:off x="2110333" y="7694102"/>
            <a:ext cx="2284279" cy="32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4C1D7DD8-E9F3-4B7C-B93C-30057DB1468A}"/>
              </a:ext>
            </a:extLst>
          </p:cNvPr>
          <p:cNvCxnSpPr>
            <a:cxnSpLocks/>
          </p:cNvCxnSpPr>
          <p:nvPr/>
        </p:nvCxnSpPr>
        <p:spPr>
          <a:xfrm>
            <a:off x="3267064" y="7444090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AAB5659-0925-414F-AF02-1E25C36B7F00}"/>
              </a:ext>
            </a:extLst>
          </p:cNvPr>
          <p:cNvSpPr txBox="1"/>
          <p:nvPr/>
        </p:nvSpPr>
        <p:spPr>
          <a:xfrm>
            <a:off x="2150570" y="7676738"/>
            <a:ext cx="22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Randevu saati seçimi</a:t>
            </a:r>
          </a:p>
        </p:txBody>
      </p: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02407BB8-0D2E-44D2-8581-3136EA3E339C}"/>
              </a:ext>
            </a:extLst>
          </p:cNvPr>
          <p:cNvCxnSpPr>
            <a:cxnSpLocks/>
          </p:cNvCxnSpPr>
          <p:nvPr/>
        </p:nvCxnSpPr>
        <p:spPr>
          <a:xfrm>
            <a:off x="3252472" y="8108557"/>
            <a:ext cx="0" cy="273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kış Çizelgesi: Belge 56">
            <a:extLst>
              <a:ext uri="{FF2B5EF4-FFF2-40B4-BE49-F238E27FC236}">
                <a16:creationId xmlns:a16="http://schemas.microsoft.com/office/drawing/2014/main" id="{A0A0EF95-6BB7-49BD-9ADA-57F8FE34D0F8}"/>
              </a:ext>
            </a:extLst>
          </p:cNvPr>
          <p:cNvSpPr/>
          <p:nvPr/>
        </p:nvSpPr>
        <p:spPr>
          <a:xfrm>
            <a:off x="2476407" y="8388580"/>
            <a:ext cx="1598877" cy="7426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BBEB1C6-5A42-4EA5-AC90-C0E808CBD6B1}"/>
              </a:ext>
            </a:extLst>
          </p:cNvPr>
          <p:cNvSpPr txBox="1"/>
          <p:nvPr/>
        </p:nvSpPr>
        <p:spPr>
          <a:xfrm>
            <a:off x="2476407" y="8529995"/>
            <a:ext cx="17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Randevu bilgisi</a:t>
            </a:r>
          </a:p>
        </p:txBody>
      </p: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1B5173CC-A1BF-48E6-A417-372F60814B26}"/>
              </a:ext>
            </a:extLst>
          </p:cNvPr>
          <p:cNvCxnSpPr>
            <a:cxnSpLocks/>
          </p:cNvCxnSpPr>
          <p:nvPr/>
        </p:nvCxnSpPr>
        <p:spPr>
          <a:xfrm flipH="1">
            <a:off x="3213182" y="3877068"/>
            <a:ext cx="1" cy="35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mas 75">
            <a:extLst>
              <a:ext uri="{FF2B5EF4-FFF2-40B4-BE49-F238E27FC236}">
                <a16:creationId xmlns:a16="http://schemas.microsoft.com/office/drawing/2014/main" id="{F70F652A-74EB-4E2C-A7F8-8C28B9B753CD}"/>
              </a:ext>
            </a:extLst>
          </p:cNvPr>
          <p:cNvSpPr/>
          <p:nvPr/>
        </p:nvSpPr>
        <p:spPr>
          <a:xfrm>
            <a:off x="4929168" y="8189356"/>
            <a:ext cx="1149521" cy="1045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F674D95A-A8BA-44F4-9B8E-3944D094A247}"/>
              </a:ext>
            </a:extLst>
          </p:cNvPr>
          <p:cNvSpPr txBox="1"/>
          <p:nvPr/>
        </p:nvSpPr>
        <p:spPr>
          <a:xfrm>
            <a:off x="4995807" y="8509831"/>
            <a:ext cx="110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Randevu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sil 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8F68C5D5-0CDF-4130-9C22-1D9568DEF27A}"/>
              </a:ext>
            </a:extLst>
          </p:cNvPr>
          <p:cNvSpPr/>
          <p:nvPr/>
        </p:nvSpPr>
        <p:spPr>
          <a:xfrm>
            <a:off x="2571746" y="9298048"/>
            <a:ext cx="1456562" cy="4731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3F4C0118-CD68-4CFA-813F-1C5F3D55D750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4196609" y="8711870"/>
            <a:ext cx="732559" cy="2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Bağlayıcı: Dirsek 90">
            <a:extLst>
              <a:ext uri="{FF2B5EF4-FFF2-40B4-BE49-F238E27FC236}">
                <a16:creationId xmlns:a16="http://schemas.microsoft.com/office/drawing/2014/main" id="{D38ECD75-31DA-4A2F-8B6C-D8A69316E5EC}"/>
              </a:ext>
            </a:extLst>
          </p:cNvPr>
          <p:cNvCxnSpPr>
            <a:cxnSpLocks/>
            <a:stCxn id="76" idx="0"/>
            <a:endCxn id="117" idx="6"/>
          </p:cNvCxnSpPr>
          <p:nvPr/>
        </p:nvCxnSpPr>
        <p:spPr>
          <a:xfrm rot="16200000" flipV="1">
            <a:off x="2619337" y="5304763"/>
            <a:ext cx="3647401" cy="21217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Bağlayıcı: Dirsek 94">
            <a:extLst>
              <a:ext uri="{FF2B5EF4-FFF2-40B4-BE49-F238E27FC236}">
                <a16:creationId xmlns:a16="http://schemas.microsoft.com/office/drawing/2014/main" id="{588E81E8-840A-49C4-BEFB-C62634A09905}"/>
              </a:ext>
            </a:extLst>
          </p:cNvPr>
          <p:cNvCxnSpPr>
            <a:cxnSpLocks/>
            <a:stCxn id="76" idx="2"/>
            <a:endCxn id="102" idx="3"/>
          </p:cNvCxnSpPr>
          <p:nvPr/>
        </p:nvCxnSpPr>
        <p:spPr>
          <a:xfrm rot="5400000">
            <a:off x="4615990" y="8646702"/>
            <a:ext cx="300258" cy="14756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CD02BFB-8232-4426-B969-73B64114E889}"/>
              </a:ext>
            </a:extLst>
          </p:cNvPr>
          <p:cNvSpPr/>
          <p:nvPr/>
        </p:nvSpPr>
        <p:spPr>
          <a:xfrm>
            <a:off x="3072883" y="4377548"/>
            <a:ext cx="309261" cy="328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B9D835AF-1FDA-4CE1-B569-127E397A86A0}"/>
              </a:ext>
            </a:extLst>
          </p:cNvPr>
          <p:cNvSpPr txBox="1"/>
          <p:nvPr/>
        </p:nvSpPr>
        <p:spPr>
          <a:xfrm>
            <a:off x="5599691" y="7776645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</a:t>
            </a:r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635DFCAB-812C-47CC-8BE0-4FB8D16CEA27}"/>
              </a:ext>
            </a:extLst>
          </p:cNvPr>
          <p:cNvSpPr txBox="1"/>
          <p:nvPr/>
        </p:nvSpPr>
        <p:spPr>
          <a:xfrm>
            <a:off x="5575331" y="9172067"/>
            <a:ext cx="8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</a:p>
        </p:txBody>
      </p: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1A0922C3-A18D-43E0-94C0-92507CACDF6B}"/>
              </a:ext>
            </a:extLst>
          </p:cNvPr>
          <p:cNvSpPr txBox="1"/>
          <p:nvPr/>
        </p:nvSpPr>
        <p:spPr>
          <a:xfrm>
            <a:off x="3026425" y="9349975"/>
            <a:ext cx="17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bitir</a:t>
            </a: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4CA94D4D-EEA1-4E1D-84C3-924ECF5B6349}"/>
              </a:ext>
            </a:extLst>
          </p:cNvPr>
          <p:cNvSpPr txBox="1"/>
          <p:nvPr/>
        </p:nvSpPr>
        <p:spPr>
          <a:xfrm>
            <a:off x="2925386" y="236421"/>
            <a:ext cx="7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başla</a:t>
            </a: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92B9F670-765F-4B36-A4AE-C007BA2D6EB4}"/>
              </a:ext>
            </a:extLst>
          </p:cNvPr>
          <p:cNvSpPr txBox="1"/>
          <p:nvPr/>
        </p:nvSpPr>
        <p:spPr>
          <a:xfrm>
            <a:off x="1412143" y="4377548"/>
            <a:ext cx="192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Randevu işlemi</a:t>
            </a:r>
          </a:p>
        </p:txBody>
      </p: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3CB82913-BE53-4268-B629-E159018C3ADC}"/>
              </a:ext>
            </a:extLst>
          </p:cNvPr>
          <p:cNvGrpSpPr/>
          <p:nvPr/>
        </p:nvGrpSpPr>
        <p:grpSpPr>
          <a:xfrm>
            <a:off x="1571582" y="7025638"/>
            <a:ext cx="3254091" cy="398461"/>
            <a:chOff x="1812807" y="5289096"/>
            <a:chExt cx="2675896" cy="398461"/>
          </a:xfrm>
        </p:grpSpPr>
        <p:sp>
          <p:nvSpPr>
            <p:cNvPr id="129" name="Dikdörtgen 128">
              <a:extLst>
                <a:ext uri="{FF2B5EF4-FFF2-40B4-BE49-F238E27FC236}">
                  <a16:creationId xmlns:a16="http://schemas.microsoft.com/office/drawing/2014/main" id="{70B1BC95-49A5-462B-B38B-103480613E09}"/>
                </a:ext>
              </a:extLst>
            </p:cNvPr>
            <p:cNvSpPr/>
            <p:nvPr/>
          </p:nvSpPr>
          <p:spPr>
            <a:xfrm>
              <a:off x="2093172" y="5289096"/>
              <a:ext cx="2284279" cy="398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32" name="Metin kutusu 131">
              <a:extLst>
                <a:ext uri="{FF2B5EF4-FFF2-40B4-BE49-F238E27FC236}">
                  <a16:creationId xmlns:a16="http://schemas.microsoft.com/office/drawing/2014/main" id="{FFCA0BF8-23F3-4845-81A0-87414BACB3C5}"/>
                </a:ext>
              </a:extLst>
            </p:cNvPr>
            <p:cNvSpPr txBox="1"/>
            <p:nvPr/>
          </p:nvSpPr>
          <p:spPr>
            <a:xfrm>
              <a:off x="1812807" y="5296626"/>
              <a:ext cx="2675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Doktor, Bölüm ve Hastane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7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1116D6A-FFC0-455A-B896-F207D7B1DF59}"/>
              </a:ext>
            </a:extLst>
          </p:cNvPr>
          <p:cNvSpPr txBox="1"/>
          <p:nvPr/>
        </p:nvSpPr>
        <p:spPr>
          <a:xfrm>
            <a:off x="357808" y="29507"/>
            <a:ext cx="614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MODULES </a:t>
            </a:r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37988AB5-8F6F-40DE-9A1C-47B36B09A342}"/>
              </a:ext>
            </a:extLst>
          </p:cNvPr>
          <p:cNvSpPr/>
          <p:nvPr/>
        </p:nvSpPr>
        <p:spPr>
          <a:xfrm>
            <a:off x="553453" y="218458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B772DF71-0FB6-4622-89E0-AD5BE96660A6}"/>
              </a:ext>
            </a:extLst>
          </p:cNvPr>
          <p:cNvSpPr/>
          <p:nvPr/>
        </p:nvSpPr>
        <p:spPr>
          <a:xfrm>
            <a:off x="553453" y="386900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AE23508-B253-4813-AE5B-4E75A0ABC7EA}"/>
              </a:ext>
            </a:extLst>
          </p:cNvPr>
          <p:cNvSpPr/>
          <p:nvPr/>
        </p:nvSpPr>
        <p:spPr>
          <a:xfrm>
            <a:off x="553453" y="554942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5D3A453A-F73A-42BF-9DF2-7D88DDD866E7}"/>
              </a:ext>
            </a:extLst>
          </p:cNvPr>
          <p:cNvSpPr/>
          <p:nvPr/>
        </p:nvSpPr>
        <p:spPr>
          <a:xfrm>
            <a:off x="553453" y="723384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C48AF525-EDED-4FC7-B3BD-7D16EB633B17}"/>
              </a:ext>
            </a:extLst>
          </p:cNvPr>
          <p:cNvSpPr txBox="1"/>
          <p:nvPr/>
        </p:nvSpPr>
        <p:spPr>
          <a:xfrm>
            <a:off x="1020534" y="1096302"/>
            <a:ext cx="48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Oluşturulacak Tablolar ve İçerikleri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8152E1-CFDB-493D-A444-083459EE4966}"/>
              </a:ext>
            </a:extLst>
          </p:cNvPr>
          <p:cNvSpPr txBox="1"/>
          <p:nvPr/>
        </p:nvSpPr>
        <p:spPr>
          <a:xfrm>
            <a:off x="881743" y="2481943"/>
            <a:ext cx="15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Bölümler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965EF0E-82D2-47CD-88F2-4182081F2270}"/>
              </a:ext>
            </a:extLst>
          </p:cNvPr>
          <p:cNvSpPr txBox="1"/>
          <p:nvPr/>
        </p:nvSpPr>
        <p:spPr>
          <a:xfrm>
            <a:off x="619776" y="413678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20C9B6-F7F0-4851-9D97-63A093250D2B}"/>
              </a:ext>
            </a:extLst>
          </p:cNvPr>
          <p:cNvSpPr txBox="1"/>
          <p:nvPr/>
        </p:nvSpPr>
        <p:spPr>
          <a:xfrm>
            <a:off x="619776" y="5817200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3C848D-B01D-484A-8894-1954D72FD9BA}"/>
              </a:ext>
            </a:extLst>
          </p:cNvPr>
          <p:cNvSpPr txBox="1"/>
          <p:nvPr/>
        </p:nvSpPr>
        <p:spPr>
          <a:xfrm>
            <a:off x="670910" y="750842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Randevu </a:t>
            </a:r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9DA3C8A8-733D-4B5F-8370-09DA0D25A4B4}"/>
              </a:ext>
            </a:extLst>
          </p:cNvPr>
          <p:cNvSpPr/>
          <p:nvPr/>
        </p:nvSpPr>
        <p:spPr>
          <a:xfrm>
            <a:off x="3877027" y="218458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: Köşeleri Yuvarlatılmış 45">
            <a:extLst>
              <a:ext uri="{FF2B5EF4-FFF2-40B4-BE49-F238E27FC236}">
                <a16:creationId xmlns:a16="http://schemas.microsoft.com/office/drawing/2014/main" id="{DB63CE2F-11FE-423B-83BF-4F6EBEB9DB84}"/>
              </a:ext>
            </a:extLst>
          </p:cNvPr>
          <p:cNvSpPr/>
          <p:nvPr/>
        </p:nvSpPr>
        <p:spPr>
          <a:xfrm>
            <a:off x="3877027" y="3869009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7" name="Dikdörtgen: Köşeleri Yuvarlatılmış 46">
            <a:extLst>
              <a:ext uri="{FF2B5EF4-FFF2-40B4-BE49-F238E27FC236}">
                <a16:creationId xmlns:a16="http://schemas.microsoft.com/office/drawing/2014/main" id="{7853B283-8E91-49DA-BF8C-5B7F37AD4B73}"/>
              </a:ext>
            </a:extLst>
          </p:cNvPr>
          <p:cNvSpPr/>
          <p:nvPr/>
        </p:nvSpPr>
        <p:spPr>
          <a:xfrm>
            <a:off x="3877027" y="554942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0C7F2AAD-4FB2-433D-97F6-A973B1603E08}"/>
              </a:ext>
            </a:extLst>
          </p:cNvPr>
          <p:cNvSpPr/>
          <p:nvPr/>
        </p:nvSpPr>
        <p:spPr>
          <a:xfrm>
            <a:off x="3877027" y="7233841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0A71AC60-F079-477D-AAE2-29EEA4A3A3CA}"/>
              </a:ext>
            </a:extLst>
          </p:cNvPr>
          <p:cNvSpPr txBox="1"/>
          <p:nvPr/>
        </p:nvSpPr>
        <p:spPr>
          <a:xfrm>
            <a:off x="4205317" y="2481943"/>
            <a:ext cx="177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Doktorlar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479881E-9D81-4B6C-B59D-543D51A16091}"/>
              </a:ext>
            </a:extLst>
          </p:cNvPr>
          <p:cNvSpPr txBox="1"/>
          <p:nvPr/>
        </p:nvSpPr>
        <p:spPr>
          <a:xfrm>
            <a:off x="3943350" y="413678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Hastaneler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F929EDCE-8642-4F7C-8C78-03EB98D26245}"/>
              </a:ext>
            </a:extLst>
          </p:cNvPr>
          <p:cNvSpPr txBox="1"/>
          <p:nvPr/>
        </p:nvSpPr>
        <p:spPr>
          <a:xfrm>
            <a:off x="3943350" y="5817200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ilçe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EFC7EFA-FD74-4195-A8D4-F94A4B49D5BD}"/>
              </a:ext>
            </a:extLst>
          </p:cNvPr>
          <p:cNvSpPr txBox="1"/>
          <p:nvPr/>
        </p:nvSpPr>
        <p:spPr>
          <a:xfrm>
            <a:off x="3994484" y="750842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Saatler </a:t>
            </a:r>
          </a:p>
        </p:txBody>
      </p:sp>
    </p:spTree>
    <p:extLst>
      <p:ext uri="{BB962C8B-B14F-4D97-AF65-F5344CB8AC3E}">
        <p14:creationId xmlns:p14="http://schemas.microsoft.com/office/powerpoint/2010/main" val="7608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kdörtgen: Üst Köşeleri Yuvarlatılmış 46">
            <a:extLst>
              <a:ext uri="{FF2B5EF4-FFF2-40B4-BE49-F238E27FC236}">
                <a16:creationId xmlns:a16="http://schemas.microsoft.com/office/drawing/2014/main" id="{9A287600-B79A-4811-991E-170C740DD74B}"/>
              </a:ext>
            </a:extLst>
          </p:cNvPr>
          <p:cNvSpPr/>
          <p:nvPr/>
        </p:nvSpPr>
        <p:spPr>
          <a:xfrm>
            <a:off x="4373909" y="5942009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78E610C9-655C-4452-89A5-CECA410E2522}"/>
              </a:ext>
            </a:extLst>
          </p:cNvPr>
          <p:cNvSpPr txBox="1"/>
          <p:nvPr/>
        </p:nvSpPr>
        <p:spPr>
          <a:xfrm>
            <a:off x="4111942" y="585460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ilçe</a:t>
            </a:r>
          </a:p>
        </p:txBody>
      </p:sp>
      <p:sp>
        <p:nvSpPr>
          <p:cNvPr id="44" name="Dikdörtgen: Üst Köşeleri Yuvarlatılmış 43">
            <a:extLst>
              <a:ext uri="{FF2B5EF4-FFF2-40B4-BE49-F238E27FC236}">
                <a16:creationId xmlns:a16="http://schemas.microsoft.com/office/drawing/2014/main" id="{0E1FEAD1-CF5A-4B7B-9571-C94CF84B9C79}"/>
              </a:ext>
            </a:extLst>
          </p:cNvPr>
          <p:cNvSpPr/>
          <p:nvPr/>
        </p:nvSpPr>
        <p:spPr>
          <a:xfrm>
            <a:off x="932877" y="6385877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43C848D-B01D-484A-8894-1954D72FD9BA}"/>
              </a:ext>
            </a:extLst>
          </p:cNvPr>
          <p:cNvSpPr txBox="1"/>
          <p:nvPr/>
        </p:nvSpPr>
        <p:spPr>
          <a:xfrm>
            <a:off x="670910" y="6298386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Randevu </a:t>
            </a:r>
          </a:p>
        </p:txBody>
      </p:sp>
      <p:sp>
        <p:nvSpPr>
          <p:cNvPr id="43" name="Dikdörtgen: Üst Köşeleri Yuvarlatılmış 42">
            <a:extLst>
              <a:ext uri="{FF2B5EF4-FFF2-40B4-BE49-F238E27FC236}">
                <a16:creationId xmlns:a16="http://schemas.microsoft.com/office/drawing/2014/main" id="{D15F5AF0-3520-49BF-A616-495BE409007D}"/>
              </a:ext>
            </a:extLst>
          </p:cNvPr>
          <p:cNvSpPr/>
          <p:nvPr/>
        </p:nvSpPr>
        <p:spPr>
          <a:xfrm>
            <a:off x="888405" y="5023919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Dikdörtgen: Üst Köşeleri Yuvarlatılmış 40">
            <a:extLst>
              <a:ext uri="{FF2B5EF4-FFF2-40B4-BE49-F238E27FC236}">
                <a16:creationId xmlns:a16="http://schemas.microsoft.com/office/drawing/2014/main" id="{4D34F9F2-3BB2-4AA6-9AFA-2979E4250495}"/>
              </a:ext>
            </a:extLst>
          </p:cNvPr>
          <p:cNvSpPr/>
          <p:nvPr/>
        </p:nvSpPr>
        <p:spPr>
          <a:xfrm>
            <a:off x="846840" y="217722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: Üst Köşeleri Yuvarlatılmış 39">
            <a:extLst>
              <a:ext uri="{FF2B5EF4-FFF2-40B4-BE49-F238E27FC236}">
                <a16:creationId xmlns:a16="http://schemas.microsoft.com/office/drawing/2014/main" id="{39D9C1E4-220A-4E75-B6B7-487A6EEE638F}"/>
              </a:ext>
            </a:extLst>
          </p:cNvPr>
          <p:cNvSpPr/>
          <p:nvPr/>
        </p:nvSpPr>
        <p:spPr>
          <a:xfrm>
            <a:off x="888405" y="52300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37988AB5-8F6F-40DE-9A1C-47B36B09A342}"/>
              </a:ext>
            </a:extLst>
          </p:cNvPr>
          <p:cNvSpPr/>
          <p:nvPr/>
        </p:nvSpPr>
        <p:spPr>
          <a:xfrm>
            <a:off x="559344" y="892594"/>
            <a:ext cx="2310063" cy="1058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23EBBF02-5317-44EF-9C3D-18C9CED6AA68}"/>
              </a:ext>
            </a:extLst>
          </p:cNvPr>
          <p:cNvSpPr/>
          <p:nvPr/>
        </p:nvSpPr>
        <p:spPr>
          <a:xfrm>
            <a:off x="4029490" y="878797"/>
            <a:ext cx="2310063" cy="2348386"/>
          </a:xfrm>
          <a:prstGeom prst="roundRect">
            <a:avLst>
              <a:gd name="adj" fmla="val 106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B772DF71-0FB6-4622-89E0-AD5BE96660A6}"/>
              </a:ext>
            </a:extLst>
          </p:cNvPr>
          <p:cNvSpPr/>
          <p:nvPr/>
        </p:nvSpPr>
        <p:spPr>
          <a:xfrm>
            <a:off x="511888" y="2521657"/>
            <a:ext cx="2768190" cy="2366902"/>
          </a:xfrm>
          <a:prstGeom prst="roundRect">
            <a:avLst>
              <a:gd name="adj" fmla="val 1198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BCCFC952-1210-42FC-9166-D0DC5158FD87}"/>
              </a:ext>
            </a:extLst>
          </p:cNvPr>
          <p:cNvSpPr/>
          <p:nvPr/>
        </p:nvSpPr>
        <p:spPr>
          <a:xfrm>
            <a:off x="3946360" y="3699296"/>
            <a:ext cx="2310063" cy="2046491"/>
          </a:xfrm>
          <a:prstGeom prst="roundRect">
            <a:avLst>
              <a:gd name="adj" fmla="val 1328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AAE23508-B253-4813-AE5B-4E75A0ABC7EA}"/>
              </a:ext>
            </a:extLst>
          </p:cNvPr>
          <p:cNvSpPr/>
          <p:nvPr/>
        </p:nvSpPr>
        <p:spPr>
          <a:xfrm>
            <a:off x="553452" y="5378158"/>
            <a:ext cx="2310063" cy="8956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349011FD-A90E-45A6-A17C-70542804C39D}"/>
              </a:ext>
            </a:extLst>
          </p:cNvPr>
          <p:cNvSpPr/>
          <p:nvPr/>
        </p:nvSpPr>
        <p:spPr>
          <a:xfrm>
            <a:off x="3946360" y="6294111"/>
            <a:ext cx="2310063" cy="1268053"/>
          </a:xfrm>
          <a:prstGeom prst="roundRect">
            <a:avLst>
              <a:gd name="adj" fmla="val 1120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5D3A453A-F73A-42BF-9DF2-7D88DDD866E7}"/>
              </a:ext>
            </a:extLst>
          </p:cNvPr>
          <p:cNvSpPr/>
          <p:nvPr/>
        </p:nvSpPr>
        <p:spPr>
          <a:xfrm>
            <a:off x="553453" y="6727805"/>
            <a:ext cx="2706424" cy="2848870"/>
          </a:xfrm>
          <a:prstGeom prst="roundRect">
            <a:avLst>
              <a:gd name="adj" fmla="val 1114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833A1AF8-3DAD-4ADD-99F1-324A6A5C62DE}"/>
              </a:ext>
            </a:extLst>
          </p:cNvPr>
          <p:cNvSpPr/>
          <p:nvPr/>
        </p:nvSpPr>
        <p:spPr>
          <a:xfrm>
            <a:off x="3994484" y="8218344"/>
            <a:ext cx="2310063" cy="5921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8152E1-CFDB-493D-A444-083459EE4966}"/>
              </a:ext>
            </a:extLst>
          </p:cNvPr>
          <p:cNvSpPr txBox="1"/>
          <p:nvPr/>
        </p:nvSpPr>
        <p:spPr>
          <a:xfrm>
            <a:off x="932877" y="439866"/>
            <a:ext cx="15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Bölümler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965EF0E-82D2-47CD-88F2-4182081F2270}"/>
              </a:ext>
            </a:extLst>
          </p:cNvPr>
          <p:cNvSpPr txBox="1"/>
          <p:nvPr/>
        </p:nvSpPr>
        <p:spPr>
          <a:xfrm>
            <a:off x="607109" y="2082153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20C9B6-F7F0-4851-9D97-63A093250D2B}"/>
              </a:ext>
            </a:extLst>
          </p:cNvPr>
          <p:cNvSpPr txBox="1"/>
          <p:nvPr/>
        </p:nvSpPr>
        <p:spPr>
          <a:xfrm>
            <a:off x="601577" y="4944527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il</a:t>
            </a:r>
          </a:p>
        </p:txBody>
      </p:sp>
      <p:sp>
        <p:nvSpPr>
          <p:cNvPr id="45" name="Dikdörtgen: Üst Köşeleri Yuvarlatılmış 44">
            <a:extLst>
              <a:ext uri="{FF2B5EF4-FFF2-40B4-BE49-F238E27FC236}">
                <a16:creationId xmlns:a16="http://schemas.microsoft.com/office/drawing/2014/main" id="{E0737F52-5A02-4447-AB94-A45613D861A3}"/>
              </a:ext>
            </a:extLst>
          </p:cNvPr>
          <p:cNvSpPr/>
          <p:nvPr/>
        </p:nvSpPr>
        <p:spPr>
          <a:xfrm>
            <a:off x="4373909" y="523008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615035D9-1439-4C91-B997-E848A3FA09AB}"/>
              </a:ext>
            </a:extLst>
          </p:cNvPr>
          <p:cNvSpPr txBox="1"/>
          <p:nvPr/>
        </p:nvSpPr>
        <p:spPr>
          <a:xfrm>
            <a:off x="4140815" y="441012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Doktorlar</a:t>
            </a:r>
          </a:p>
        </p:txBody>
      </p:sp>
      <p:sp>
        <p:nvSpPr>
          <p:cNvPr id="46" name="Dikdörtgen: Üst Köşeleri Yuvarlatılmış 45">
            <a:extLst>
              <a:ext uri="{FF2B5EF4-FFF2-40B4-BE49-F238E27FC236}">
                <a16:creationId xmlns:a16="http://schemas.microsoft.com/office/drawing/2014/main" id="{A401F980-3357-47A3-BCCD-EEA3ED828EE5}"/>
              </a:ext>
            </a:extLst>
          </p:cNvPr>
          <p:cNvSpPr/>
          <p:nvPr/>
        </p:nvSpPr>
        <p:spPr>
          <a:xfrm>
            <a:off x="4373909" y="3347371"/>
            <a:ext cx="1695118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0B4B280-36FE-442F-B963-9CA59409D781}"/>
              </a:ext>
            </a:extLst>
          </p:cNvPr>
          <p:cNvSpPr txBox="1"/>
          <p:nvPr/>
        </p:nvSpPr>
        <p:spPr>
          <a:xfrm>
            <a:off x="4183894" y="330012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Hastaneler</a:t>
            </a:r>
          </a:p>
        </p:txBody>
      </p:sp>
      <p:sp>
        <p:nvSpPr>
          <p:cNvPr id="48" name="Dikdörtgen: Üst Köşeleri Yuvarlatılmış 47">
            <a:extLst>
              <a:ext uri="{FF2B5EF4-FFF2-40B4-BE49-F238E27FC236}">
                <a16:creationId xmlns:a16="http://schemas.microsoft.com/office/drawing/2014/main" id="{86CDCBB0-D3FE-4959-9A5B-8CE36D0CB2DC}"/>
              </a:ext>
            </a:extLst>
          </p:cNvPr>
          <p:cNvSpPr/>
          <p:nvPr/>
        </p:nvSpPr>
        <p:spPr>
          <a:xfrm>
            <a:off x="4373909" y="7883715"/>
            <a:ext cx="1551214" cy="355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94A0524-832B-45A3-882F-82C1D7D5F314}"/>
              </a:ext>
            </a:extLst>
          </p:cNvPr>
          <p:cNvSpPr txBox="1"/>
          <p:nvPr/>
        </p:nvSpPr>
        <p:spPr>
          <a:xfrm>
            <a:off x="4140815" y="7812158"/>
            <a:ext cx="207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Saatler 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6F8F5BAE-E744-4D3E-ABD8-043C6FA7018E}"/>
              </a:ext>
            </a:extLst>
          </p:cNvPr>
          <p:cNvSpPr txBox="1"/>
          <p:nvPr/>
        </p:nvSpPr>
        <p:spPr>
          <a:xfrm>
            <a:off x="888405" y="994341"/>
            <a:ext cx="159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BölümID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BölümTAGS</a:t>
            </a:r>
            <a:endParaRPr lang="tr-TR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5456562-4EAF-41F1-B8A0-44364B3FC968}"/>
              </a:ext>
            </a:extLst>
          </p:cNvPr>
          <p:cNvSpPr txBox="1"/>
          <p:nvPr/>
        </p:nvSpPr>
        <p:spPr>
          <a:xfrm>
            <a:off x="4290773" y="969116"/>
            <a:ext cx="2119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DoktorID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DoktorDERECE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DoktorNO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DoktorSOYADI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DoktorCİNSİYET</a:t>
            </a: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9E61DAC1-011F-4C87-BC99-0EF7EC9FFFBE}"/>
              </a:ext>
            </a:extLst>
          </p:cNvPr>
          <p:cNvSpPr txBox="1"/>
          <p:nvPr/>
        </p:nvSpPr>
        <p:spPr>
          <a:xfrm>
            <a:off x="702878" y="2564343"/>
            <a:ext cx="255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HastaID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HastaSOYADI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HastaPASSWORD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HastailName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HastaDOGUMTARIHI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HastaKANGURUBU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HastaCİNSİYETİ</a:t>
            </a:r>
            <a:endParaRPr lang="tr-TR" dirty="0"/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87A0F7E9-A9A5-4548-9F40-44449C39B3CD}"/>
              </a:ext>
            </a:extLst>
          </p:cNvPr>
          <p:cNvSpPr txBox="1"/>
          <p:nvPr/>
        </p:nvSpPr>
        <p:spPr>
          <a:xfrm>
            <a:off x="4097906" y="3768871"/>
            <a:ext cx="2310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HastaneID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HastaneIL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HastaILCE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HastaneDURUMU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HastaneADRESI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HastaneTEL</a:t>
            </a:r>
            <a:endParaRPr lang="tr-TR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189D82A0-ABB5-4305-A391-CB6BD05ED246}"/>
              </a:ext>
            </a:extLst>
          </p:cNvPr>
          <p:cNvSpPr txBox="1"/>
          <p:nvPr/>
        </p:nvSpPr>
        <p:spPr>
          <a:xfrm>
            <a:off x="832876" y="5350447"/>
            <a:ext cx="159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FFFF00"/>
                </a:solidFill>
              </a:rPr>
              <a:t>ILID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ILKODU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ILADI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4168EB42-8D35-4D0E-BAD5-448CF981459F}"/>
              </a:ext>
            </a:extLst>
          </p:cNvPr>
          <p:cNvSpPr txBox="1"/>
          <p:nvPr/>
        </p:nvSpPr>
        <p:spPr>
          <a:xfrm>
            <a:off x="4423625" y="6361835"/>
            <a:ext cx="159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İlçeID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İlçeKEY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İlçeKODU</a:t>
            </a:r>
            <a:endParaRPr lang="tr-TR" dirty="0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29BC82D-39F2-40AF-9A61-1F4C966DAAF1}"/>
              </a:ext>
            </a:extLst>
          </p:cNvPr>
          <p:cNvSpPr txBox="1"/>
          <p:nvPr/>
        </p:nvSpPr>
        <p:spPr>
          <a:xfrm>
            <a:off x="643336" y="6828012"/>
            <a:ext cx="2521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FFFF00"/>
                </a:solidFill>
              </a:rPr>
              <a:t>RandevuID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RandevuSaat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RandevuilAdı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RandevuilçeAdı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RandevuHastaneAd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RandevuBölümADI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RandevuDoktorName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RandevuDoktorSurme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/>
              <a:t>RandevuCONTROL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FCF907E-3925-46ED-A66F-9976686EDFB6}"/>
              </a:ext>
            </a:extLst>
          </p:cNvPr>
          <p:cNvSpPr txBox="1"/>
          <p:nvPr/>
        </p:nvSpPr>
        <p:spPr>
          <a:xfrm>
            <a:off x="4540170" y="8400706"/>
            <a:ext cx="21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9:00-16:00</a:t>
            </a:r>
          </a:p>
        </p:txBody>
      </p:sp>
    </p:spTree>
    <p:extLst>
      <p:ext uri="{BB962C8B-B14F-4D97-AF65-F5344CB8AC3E}">
        <p14:creationId xmlns:p14="http://schemas.microsoft.com/office/powerpoint/2010/main" val="396469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8315B1A-C5D6-40BC-8551-56BC776EC5C9}"/>
              </a:ext>
            </a:extLst>
          </p:cNvPr>
          <p:cNvSpPr txBox="1"/>
          <p:nvPr/>
        </p:nvSpPr>
        <p:spPr>
          <a:xfrm>
            <a:off x="-1302026" y="4568279"/>
            <a:ext cx="946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/>
              <a:t>AKIŞ ŞEMASI DETAYLI</a:t>
            </a:r>
          </a:p>
        </p:txBody>
      </p:sp>
    </p:spTree>
    <p:extLst>
      <p:ext uri="{BB962C8B-B14F-4D97-AF65-F5344CB8AC3E}">
        <p14:creationId xmlns:p14="http://schemas.microsoft.com/office/powerpoint/2010/main" val="26041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A719B5E-A044-44A8-8FB4-538716E1E3EC}"/>
              </a:ext>
            </a:extLst>
          </p:cNvPr>
          <p:cNvSpPr txBox="1"/>
          <p:nvPr/>
        </p:nvSpPr>
        <p:spPr>
          <a:xfrm>
            <a:off x="-1868557" y="4183559"/>
            <a:ext cx="1059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dirty="0"/>
              <a:t>ARAYÜZ GÖRSELİ </a:t>
            </a:r>
          </a:p>
        </p:txBody>
      </p:sp>
    </p:spTree>
    <p:extLst>
      <p:ext uri="{BB962C8B-B14F-4D97-AF65-F5344CB8AC3E}">
        <p14:creationId xmlns:p14="http://schemas.microsoft.com/office/powerpoint/2010/main" val="207183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BAFC4C8-85C5-43EB-9C98-0BF812F6AE55}"/>
              </a:ext>
            </a:extLst>
          </p:cNvPr>
          <p:cNvSpPr txBox="1"/>
          <p:nvPr/>
        </p:nvSpPr>
        <p:spPr>
          <a:xfrm>
            <a:off x="-546652" y="4491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TASARIM GENEL </a:t>
            </a:r>
          </a:p>
        </p:txBody>
      </p:sp>
    </p:spTree>
    <p:extLst>
      <p:ext uri="{BB962C8B-B14F-4D97-AF65-F5344CB8AC3E}">
        <p14:creationId xmlns:p14="http://schemas.microsoft.com/office/powerpoint/2010/main" val="153796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7B65BB-AD15-41DB-9CB6-E1B5D5AADD65}"/>
              </a:ext>
            </a:extLst>
          </p:cNvPr>
          <p:cNvSpPr txBox="1"/>
          <p:nvPr/>
        </p:nvSpPr>
        <p:spPr>
          <a:xfrm>
            <a:off x="-546652" y="4491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Test kısmı</a:t>
            </a:r>
          </a:p>
        </p:txBody>
      </p:sp>
    </p:spTree>
    <p:extLst>
      <p:ext uri="{BB962C8B-B14F-4D97-AF65-F5344CB8AC3E}">
        <p14:creationId xmlns:p14="http://schemas.microsoft.com/office/powerpoint/2010/main" val="23871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209</Words>
  <Application>Microsoft Office PowerPoint</Application>
  <PresentationFormat>A4 Kağıt (210x297 mm)</PresentationFormat>
  <Paragraphs>99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Ümit Kadir Mazlum</dc:creator>
  <cp:lastModifiedBy>Ümit Kadir Mazlum</cp:lastModifiedBy>
  <cp:revision>4</cp:revision>
  <dcterms:created xsi:type="dcterms:W3CDTF">2021-11-27T22:22:41Z</dcterms:created>
  <dcterms:modified xsi:type="dcterms:W3CDTF">2021-11-28T11:49:50Z</dcterms:modified>
</cp:coreProperties>
</file>