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4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5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B52F-2A93-C717-9CAC-2F41A93A5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2645-83AA-016E-B3BC-8B89967B9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115D-5096-F7B9-F8C6-F06AA7A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60C1-C194-AC23-0C03-66EE79C5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D2E5-B892-13EB-57ED-97119B13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FB0B-7477-C7E0-593F-2D629ADF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59ABB-3522-C7A5-9AAA-2A9EFA73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FED-B469-2874-3F43-9CFF023E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889C-DE33-622B-82F8-69421E7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8C8C-64BB-46EE-8040-9017A1C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DF62-6F92-A735-C91E-83A27BCDE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E9011-B610-737C-9B33-8B85FDE1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E7499-1D2B-FAA5-7AEB-2D42F14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C1F6-1C22-8D87-79E9-5D7A0C0B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44F3-F0DF-C6DD-6273-EA51140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BDB5-A5A9-2324-D7A2-4A64A18E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F0D2-6023-53E0-3610-38E19AB3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5349-0EAF-5AA0-6C29-4F23DA62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66FE-90D5-F837-2854-CE4C5B78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C2229-DEE8-BD8D-1E8B-B9BCC7F7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28FC-8712-5320-C974-FCD63EC8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FAE2-4B63-BE98-5978-0554334F1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80FE-2C94-9B55-63BE-C60399D0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95FB-A0C6-D7EA-FC94-79DE1FE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0B5B-20C1-DC05-2A99-598F3302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2378-85D0-2FD8-D16B-8AA70A35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BC79-1414-CE24-D8A9-185E99C4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1116D-E0DA-F52C-A1E7-A487F16B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F581A-2258-5F2E-07C8-B6E735D6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C43F9-1343-082A-ADD8-2B56AE57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FFEFA-B7EB-F7AE-26C8-10424E6D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E0F5-FCA0-6F74-573A-908EEED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A91F4-DC39-8E5F-11AF-4FD65106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E87C7-6D1A-0772-3731-5D773626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4E2A-2276-7662-BC4F-1874E81CD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E4449-299C-1EDC-80FE-F81547055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FDC9F-7484-C3D9-0532-A81E4EFE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A2CC5-1F2B-4C6E-DACB-762F8550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587A6-666B-D47C-8DB4-EC62ECF8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31C4-E392-022B-B3C9-B652A8B7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5D865-B992-D9C4-950D-64A89F79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DD776-8909-A1CE-B1C2-8D67B4FF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BB25A-4093-E486-3280-2073476C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B9834-5159-6171-A893-74E3DB6B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35F7F-6D6F-57CE-514C-8C3C0243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E7307-A554-5E9B-86A4-4AED443F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7C33-7722-F70F-F452-FEEA334D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EB28-92C4-5201-4F28-130144BF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90B63-FB89-8796-8720-0D18286C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287C9-6659-795D-C3F0-222AE063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693FE-BA6D-B753-A6D8-CE7565C6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71A5-FC4C-9CF8-E37A-BA1E73FF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D0DB-D136-7C88-8395-6DA40777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E2B7B-924B-9859-47C1-443A257B8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74B45-AEAD-213A-85D0-EBDFD846A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AE3C-829E-9B29-66A1-671D9D6F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FB3C1-3B39-E552-81B4-875EB98D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85838-3430-0C6F-A452-967882E3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B5718-97CE-0085-DFF7-D142AF20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D41F-12CB-3C42-9D9D-55B860FF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A0D0-717D-3E62-86D2-2128828F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6FA0-E875-834F-BA60-F791147E724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9C2-EC55-AA1A-944F-56A07B4F4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7C4D-7D88-506B-1D1C-3D661EFD7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96C8-AB8A-DC43-83A5-E933F8F6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4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CDE9-6218-109B-7AFB-3DE31D60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 Tools 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721BE-9A1B-E5A5-7CF3-CA0034EEE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30819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Announcements: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 dirty="0"/>
              <a:t>Goals for this week: </a:t>
            </a:r>
          </a:p>
          <a:p>
            <a:pPr lvl="1"/>
            <a:r>
              <a:rPr lang="en-US" dirty="0"/>
              <a:t>Improve and polish up your forecasting codes so they can be submitted as your first graded script</a:t>
            </a:r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This Thursday 10-11 in person  </a:t>
            </a:r>
            <a:r>
              <a:rPr lang="en-US" dirty="0" err="1"/>
              <a:t>Harsbarger</a:t>
            </a:r>
            <a:r>
              <a:rPr lang="en-US" dirty="0"/>
              <a:t> 324e or by zoom on request</a:t>
            </a:r>
          </a:p>
          <a:p>
            <a:pPr lvl="1"/>
            <a:r>
              <a:rPr lang="en-US" dirty="0"/>
              <a:t>No office hours next Monday I am out of town please email me your questions</a:t>
            </a:r>
          </a:p>
          <a:p>
            <a:r>
              <a:rPr lang="en-US" b="1" u="sng" dirty="0"/>
              <a:t>Class next week will be on Zoom both days</a:t>
            </a:r>
          </a:p>
          <a:p>
            <a:r>
              <a:rPr lang="en-US" dirty="0"/>
              <a:t>Assignments Due Monday October 30th: </a:t>
            </a:r>
          </a:p>
          <a:p>
            <a:pPr lvl="1"/>
            <a:r>
              <a:rPr lang="en-US" dirty="0"/>
              <a:t>HW9 Markdown</a:t>
            </a:r>
          </a:p>
          <a:p>
            <a:pPr lvl="1"/>
            <a:r>
              <a:rPr lang="en-US" dirty="0"/>
              <a:t>HW9 Python script (to be graded)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Cheet</a:t>
            </a:r>
            <a:r>
              <a:rPr lang="en-US" dirty="0"/>
              <a:t> sheet</a:t>
            </a:r>
          </a:p>
        </p:txBody>
      </p:sp>
    </p:spTree>
    <p:extLst>
      <p:ext uri="{BB962C8B-B14F-4D97-AF65-F5344CB8AC3E}">
        <p14:creationId xmlns:p14="http://schemas.microsoft.com/office/powerpoint/2010/main" val="8066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Forecast Judging rescheduling: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340" y="1352088"/>
            <a:ext cx="5257800" cy="5163005"/>
          </a:xfrm>
        </p:spPr>
        <p:txBody>
          <a:bodyPr>
            <a:normAutofit/>
          </a:bodyPr>
          <a:lstStyle/>
          <a:p>
            <a:r>
              <a:rPr lang="en-US" dirty="0"/>
              <a:t>Student Judging will now start November 13. </a:t>
            </a:r>
          </a:p>
          <a:p>
            <a:r>
              <a:rPr lang="en-US" dirty="0"/>
              <a:t>One group of three and the rest groups of 2</a:t>
            </a:r>
          </a:p>
          <a:p>
            <a:pPr lvl="1"/>
            <a:r>
              <a:rPr lang="en-US" dirty="0"/>
              <a:t>November 13: Jessi</a:t>
            </a:r>
          </a:p>
          <a:p>
            <a:pPr lvl="1"/>
            <a:r>
              <a:rPr lang="en-US" dirty="0"/>
              <a:t>November 20: Jess</a:t>
            </a:r>
          </a:p>
          <a:p>
            <a:pPr lvl="1"/>
            <a:r>
              <a:rPr lang="en-US" dirty="0"/>
              <a:t>November 27: Dave</a:t>
            </a:r>
          </a:p>
          <a:p>
            <a:pPr lvl="1"/>
            <a:r>
              <a:rPr lang="en-US" dirty="0"/>
              <a:t>December 4: Nathan</a:t>
            </a:r>
          </a:p>
          <a:p>
            <a:r>
              <a:rPr lang="en-US" dirty="0"/>
              <a:t>Jason, Robert, Tong, Claire and Lauren need assignments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FCF15-BEE2-8EAC-F113-000ADE40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9" y="1268454"/>
            <a:ext cx="4252998" cy="53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0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Learning Objectives for this week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 dirty="0"/>
              <a:t>Code formatting and naming guidelines to make your scripts cleaner and easier for other to follow </a:t>
            </a:r>
          </a:p>
          <a:p>
            <a:r>
              <a:rPr lang="en-US" dirty="0"/>
              <a:t>Create and use your own functions and build documentation for them</a:t>
            </a:r>
          </a:p>
        </p:txBody>
      </p:sp>
    </p:spTree>
    <p:extLst>
      <p:ext uri="{BB962C8B-B14F-4D97-AF65-F5344CB8AC3E}">
        <p14:creationId xmlns:p14="http://schemas.microsoft.com/office/powerpoint/2010/main" val="19909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50C6-1BD0-5D5A-ECB6-F180ABCA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8E95-451B-67E6-8692-D0E48E19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workspace for this class so its easy to access all of your files without going back and forth to the file explorer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your VS Code settings so that you can automatically send commands to your interactive window. To do this go to settings and search for: </a:t>
            </a:r>
            <a:r>
              <a:rPr lang="en-US" i="1" dirty="0"/>
              <a:t>“</a:t>
            </a:r>
            <a:r>
              <a:rPr lang="en-US" i="1" dirty="0" err="1"/>
              <a:t>Jupyter</a:t>
            </a:r>
            <a:r>
              <a:rPr lang="en-US" i="1" dirty="0"/>
              <a:t> Execute Selection” </a:t>
            </a:r>
            <a:r>
              <a:rPr lang="en-US" dirty="0"/>
              <a:t>. You should see a check box option that looks like this. Make sure the box is checked and restart your interactive window for the changes to take effect: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D06D3-2138-9788-75D2-C23E2B31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42" y="4852017"/>
            <a:ext cx="7772400" cy="13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ACD-37CE-B8DE-C121-BE56EA2A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3" y="0"/>
            <a:ext cx="10515600" cy="1325563"/>
          </a:xfrm>
        </p:spPr>
        <p:txBody>
          <a:bodyPr/>
          <a:lstStyle/>
          <a:p>
            <a:r>
              <a:rPr lang="en-US" dirty="0"/>
              <a:t>Activity 1: Forecast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FDFA-1D4A-23DD-9689-AE5FB17A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514" y="1564368"/>
            <a:ext cx="48985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Judging assignments: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Claire </a:t>
            </a:r>
            <a:r>
              <a:rPr lang="en-US" dirty="0"/>
              <a:t>will submit for </a:t>
            </a:r>
            <a:r>
              <a:rPr lang="en-US" b="1" dirty="0"/>
              <a:t>Dave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Dave</a:t>
            </a:r>
            <a:r>
              <a:rPr lang="en-US" dirty="0"/>
              <a:t>  will submit for </a:t>
            </a:r>
            <a:r>
              <a:rPr lang="en-US" b="1" dirty="0"/>
              <a:t>Jason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Jason</a:t>
            </a:r>
            <a:r>
              <a:rPr lang="en-US" dirty="0"/>
              <a:t> will submit for </a:t>
            </a:r>
            <a:r>
              <a:rPr lang="en-US" b="1" dirty="0"/>
              <a:t>Jess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Jess</a:t>
            </a:r>
            <a:r>
              <a:rPr lang="en-US" dirty="0"/>
              <a:t> will submit for </a:t>
            </a:r>
            <a:r>
              <a:rPr lang="en-US" b="1" dirty="0"/>
              <a:t>Jessi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Jessi</a:t>
            </a:r>
            <a:r>
              <a:rPr lang="en-US" dirty="0"/>
              <a:t> will submit for </a:t>
            </a:r>
            <a:r>
              <a:rPr lang="en-US" b="1" dirty="0"/>
              <a:t>Lauren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Lauren</a:t>
            </a:r>
            <a:r>
              <a:rPr lang="en-US" dirty="0"/>
              <a:t> will submit for </a:t>
            </a:r>
            <a:r>
              <a:rPr lang="en-US" b="1" dirty="0"/>
              <a:t>Nathan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Nathan</a:t>
            </a:r>
            <a:r>
              <a:rPr lang="en-US" dirty="0"/>
              <a:t> will submit for </a:t>
            </a:r>
            <a:r>
              <a:rPr lang="en-US" b="1" dirty="0"/>
              <a:t>Tong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Tong</a:t>
            </a:r>
            <a:r>
              <a:rPr lang="en-US" dirty="0"/>
              <a:t> will submit for </a:t>
            </a:r>
            <a:r>
              <a:rPr lang="en-US" b="1" dirty="0"/>
              <a:t>Robert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Robert</a:t>
            </a:r>
            <a:r>
              <a:rPr lang="en-US" dirty="0"/>
              <a:t> will submit for </a:t>
            </a:r>
            <a:r>
              <a:rPr lang="en-US" b="1" dirty="0"/>
              <a:t>Claire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3A7D5F-0B66-6885-E201-61B7470597C0}"/>
              </a:ext>
            </a:extLst>
          </p:cNvPr>
          <p:cNvSpPr txBox="1">
            <a:spLocks/>
          </p:cNvSpPr>
          <p:nvPr/>
        </p:nvSpPr>
        <p:spPr>
          <a:xfrm>
            <a:off x="674913" y="1009196"/>
            <a:ext cx="5976257" cy="5696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Instructions: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your persons GitHub repo so that you have it locally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their python script from their submissions folder.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the forecast numbers that their script outputs to the forecast competition under their name.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Leave them a comment on their </a:t>
            </a:r>
            <a:r>
              <a:rPr lang="en-US" dirty="0" err="1"/>
              <a:t>github</a:t>
            </a:r>
            <a:r>
              <a:rPr lang="en-US" dirty="0"/>
              <a:t>  providing comments on the following criteria: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Something you liked about their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Something you found a bit hard to follow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One suggestion for a specific place they could make their code cleaner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5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6F4F-DB25-893C-FA06-D11C5C13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E00BAA-51DA-B307-DC88-1EE0DBC1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block of code that only runs when called. </a:t>
            </a:r>
          </a:p>
          <a:p>
            <a:r>
              <a:rPr lang="en-US" dirty="0"/>
              <a:t>They can be used to do pretty much anything you would do outside a function</a:t>
            </a:r>
          </a:p>
          <a:p>
            <a:r>
              <a:rPr lang="en-US" dirty="0"/>
              <a:t>Usually called like this: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function_name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(arg1, arg2, arg3)</a:t>
            </a:r>
          </a:p>
          <a:p>
            <a:r>
              <a:rPr lang="en-US" dirty="0"/>
              <a:t>So far we have been getting all of our functions from python packages</a:t>
            </a:r>
          </a:p>
          <a:p>
            <a:r>
              <a:rPr lang="en-US" dirty="0"/>
              <a:t>But we can also write our own!</a:t>
            </a:r>
          </a:p>
          <a:p>
            <a:r>
              <a:rPr lang="en-US" dirty="0"/>
              <a:t>Writing your own functions is a great way to organize your code and avoid being </a:t>
            </a:r>
            <a:r>
              <a:rPr lang="en-US" dirty="0" err="1"/>
              <a:t>repetative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Forecast Competition Results this week: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Coming </a:t>
            </a:r>
            <a:r>
              <a:rPr lang="en-US" dirty="0" err="1">
                <a:highlight>
                  <a:srgbClr val="FFFF00"/>
                </a:highlight>
              </a:rPr>
              <a:t>thursday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39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Midsemester Eval Results: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FFFF00"/>
                </a:highlight>
              </a:rPr>
              <a:t>Coming Thursday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807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487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HAS Tools Week 9</vt:lpstr>
      <vt:lpstr>Announcements: </vt:lpstr>
      <vt:lpstr>Forecast Judging rescheduling: </vt:lpstr>
      <vt:lpstr>Learning Objectives for this week : </vt:lpstr>
      <vt:lpstr>VS Code Tips</vt:lpstr>
      <vt:lpstr>Activity 1: Forecast Submissions</vt:lpstr>
      <vt:lpstr>Functions: </vt:lpstr>
      <vt:lpstr>Forecast Competition Results this week: </vt:lpstr>
      <vt:lpstr>Midsemester Eval Results: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 Tools Week 9</dc:title>
  <dc:creator>Condon, Laura - (lecondon)</dc:creator>
  <cp:lastModifiedBy>Condon, Laura - (lecondon)</cp:lastModifiedBy>
  <cp:revision>15</cp:revision>
  <dcterms:created xsi:type="dcterms:W3CDTF">2023-10-22T22:02:44Z</dcterms:created>
  <dcterms:modified xsi:type="dcterms:W3CDTF">2023-10-24T20:03:29Z</dcterms:modified>
</cp:coreProperties>
</file>