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1"/>
    <p:restoredTop sz="94698"/>
  </p:normalViewPr>
  <p:slideViewPr>
    <p:cSldViewPr snapToGrid="0">
      <p:cViewPr varScale="1">
        <p:scale>
          <a:sx n="82" d="100"/>
          <a:sy n="82" d="100"/>
        </p:scale>
        <p:origin x="1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2255-D2A2-29B1-0423-44409F14A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CFE6D-301D-57D0-96C4-C1D2469F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4DA6-F9C5-098F-FCE9-41440CC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4D8A-F91D-0F74-F081-454A94F5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A9A3-E67A-F212-CFB5-1E49B86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1F8-8B61-73A7-0085-B0D98289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B4B4D-BF03-5A16-D173-00A70B94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089E-8BC1-F7AD-3998-16463056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040E-0084-3629-9F4C-40C088E0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1763-6623-669A-1DE9-1B36C9CB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88813-ADD5-5D0D-36B5-D1FFFCEF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541B2-3B0F-6B0C-303C-2367295D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0467-F614-016B-80A7-5C01C58C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157B-AA81-1194-C3E7-69C72C7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A27-C46A-92DE-C44D-F1E91AF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7008-4221-C4A0-A477-946EFA51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A865-9B79-4BE5-A2CF-F57C9008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B8EA-9512-7F5B-5E5A-CF3CBC82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60C1-5F7C-E2E0-DC1D-8424BE5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4158-C017-101C-8AE6-C5E2BADD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6905-8BCA-4036-CD9D-4424E43F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11F4-5B6A-9E58-8B35-414C89C4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D581-32BC-08F0-C269-05928240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2D45-B671-FD77-9CE9-110C70A6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7883-C44E-A6EF-3183-74A75752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DC01-39A9-7C10-A027-CBCE49DF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F73D-9919-9FF3-367C-8A309EF35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0825-9563-7845-A208-59A66746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9F70-18EA-ACF9-FB08-73CE747B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DA201-8353-D478-D3D6-D260F1E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C271-2646-74A6-E6A3-D7E68B4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84F1-5027-F00E-6DF4-D749A70F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4329-3BA4-A712-BE41-837A00F9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5A9E5-A46E-F4AB-6D7F-D877DE9E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4FA8-F4B1-6A9A-53D2-AD30A374E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703B-D1A3-9B8E-A50D-E8FEE733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4E50F-75A4-BD46-B267-60330E77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34FF-BF7C-40A2-1CD2-88BB6EFE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34350-3BB8-BA2C-5BAC-9A35C2B7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AB9A-E29A-846B-4A74-40CB9BF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73E8-95B8-905F-EFF7-D79500A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460A4-6D6C-7860-D5FD-0A174A07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38BF1-52DF-EF83-7CF1-0F88A6C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7B610-074A-674A-54C7-492EF90B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2FDFB-08E0-95F6-89CA-17C17665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A92B5-E57F-EDE3-1364-0279773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4450-42E6-D2D7-1F51-6DF54425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A4C-117A-5835-85D6-DF655F78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0A2DD-15FF-0AA5-5034-1EFF2513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FC8-7264-6CCD-828F-37CB8112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E223-E23E-301D-B115-6D0EB9E9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22F-A4B5-E96B-1289-5888C13B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4038-296E-F346-86A5-E71B642C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844CC-0CCA-9808-F632-02B653EB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58161-6449-5A01-C200-F6899664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F100-87EB-27D8-3C17-BFCE837B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5376-75D6-271F-B8DD-09B7A4A2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377F8-B444-15E0-3F9D-A7F23E8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1D41D-6ABC-84AA-66CF-FA012F25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ACBE-1B6D-BF47-5DD6-6C1942D9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FC04-FAEB-7A66-3907-DF443697C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0D9F-9A30-A029-E49B-D4A60E4B3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E067-BBAF-1D8C-B086-3726F6D1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languages/markdown#:~:text=Tip%3A%20You%20can%20also%20right,command%20(Ctrl%2BK%20V)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FAF4-FE3B-F4F4-613D-B71C41A9A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Notes Tuesday 9/19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BAC8-4658-4CB0-C69C-7EA60744F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4E-6D30-EC24-A815-AF84680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week’s homework?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BD421-B4F6-C6BA-71B2-4EEA6812D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21" b="56203"/>
          <a:stretch/>
        </p:blipFill>
        <p:spPr>
          <a:xfrm>
            <a:off x="573590" y="1582198"/>
            <a:ext cx="8603486" cy="45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4E-6D30-EC24-A815-AF84680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DE37-7EDD-787A-3A11-7994AA94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Exercise 1: Given two arrays a and b, create a new array that contains the maximum value at each index</a:t>
            </a:r>
            <a:endParaRPr lang="en-US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a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b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endParaRPr lang="en-US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Exercise 2: Use a while loop to print out the cumulative sum of the array c</a:t>
            </a:r>
            <a:r>
              <a:rPr lang="en-US" sz="2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(i.e. the first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nubmer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, then the sum of the first 2 numbers, then the first 3 numbers etc.) </a:t>
            </a:r>
            <a:endParaRPr lang="en-US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0278-64F3-DFE8-4B23-74D946E2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Pandas</a:t>
            </a:r>
          </a:p>
        </p:txBody>
      </p:sp>
    </p:spTree>
    <p:extLst>
      <p:ext uri="{BB962C8B-B14F-4D97-AF65-F5344CB8AC3E}">
        <p14:creationId xmlns:p14="http://schemas.microsoft.com/office/powerpoint/2010/main" val="38705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4E-6D30-EC24-A815-AF84680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DE37-7EDD-787A-3A11-7994AA94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logistics</a:t>
            </a:r>
          </a:p>
          <a:p>
            <a:r>
              <a:rPr lang="en-US" dirty="0"/>
              <a:t>Forecast competition results</a:t>
            </a:r>
          </a:p>
          <a:p>
            <a:r>
              <a:rPr lang="en-US" dirty="0"/>
              <a:t>GitHub review </a:t>
            </a:r>
          </a:p>
          <a:p>
            <a:r>
              <a:rPr lang="en-US" dirty="0"/>
              <a:t>Some notes on working with markdown </a:t>
            </a:r>
          </a:p>
          <a:p>
            <a:r>
              <a:rPr lang="en-US" dirty="0"/>
              <a:t>Check in and questions from last week </a:t>
            </a:r>
          </a:p>
          <a:p>
            <a:r>
              <a:rPr lang="en-US" dirty="0"/>
              <a:t>Python exercise</a:t>
            </a:r>
          </a:p>
          <a:p>
            <a:r>
              <a:rPr lang="en-US" dirty="0"/>
              <a:t>Intro to pandas </a:t>
            </a:r>
          </a:p>
        </p:txBody>
      </p:sp>
    </p:spTree>
    <p:extLst>
      <p:ext uri="{BB962C8B-B14F-4D97-AF65-F5344CB8AC3E}">
        <p14:creationId xmlns:p14="http://schemas.microsoft.com/office/powerpoint/2010/main" val="12209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9E4-9FE6-E87A-C40F-ECF307D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4C6-AB85-0397-0B94-D9EB5064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solutions and grades posted</a:t>
            </a:r>
          </a:p>
          <a:p>
            <a:r>
              <a:rPr lang="en-US" dirty="0"/>
              <a:t>Proposed new office hours: </a:t>
            </a:r>
          </a:p>
          <a:p>
            <a:pPr lvl="1"/>
            <a:r>
              <a:rPr lang="en-US" dirty="0"/>
              <a:t>Monday: 1:30-2:30 (Zoom)</a:t>
            </a:r>
          </a:p>
          <a:p>
            <a:pPr lvl="1"/>
            <a:r>
              <a:rPr lang="en-US" dirty="0"/>
              <a:t>Thursday: 10:00 – 11:00 (In person)</a:t>
            </a:r>
          </a:p>
          <a:p>
            <a:r>
              <a:rPr lang="en-US" dirty="0"/>
              <a:t>Forecasts due by 12 on Monday homework not due until the end of the day on Monday </a:t>
            </a:r>
          </a:p>
        </p:txBody>
      </p:sp>
    </p:spTree>
    <p:extLst>
      <p:ext uri="{BB962C8B-B14F-4D97-AF65-F5344CB8AC3E}">
        <p14:creationId xmlns:p14="http://schemas.microsoft.com/office/powerpoint/2010/main" val="407881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DBE-23DC-0A65-D847-3E1C5B8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Results: 9/3-9/9 </a:t>
            </a:r>
          </a:p>
        </p:txBody>
      </p:sp>
      <p:pic>
        <p:nvPicPr>
          <p:cNvPr id="5" name="Content Placeholder 4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B81661A3-C4A4-EEDE-B51D-FC444B57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9" y="1705677"/>
            <a:ext cx="10661758" cy="42647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986DC-52F1-2B8C-0424-00144EAAE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t="18580" r="11180"/>
          <a:stretch/>
        </p:blipFill>
        <p:spPr>
          <a:xfrm>
            <a:off x="9148995" y="4204741"/>
            <a:ext cx="3043005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a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A1E0EA60-5611-50DC-94E2-43EAD2EF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96" y="1812730"/>
            <a:ext cx="10046110" cy="40184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49DBE-23DC-0A65-D847-3E1C5B8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Results: 9/10-9/16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7D7BC-D091-4FDE-FDD0-20BB903E0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74" t="16923"/>
          <a:stretch/>
        </p:blipFill>
        <p:spPr>
          <a:xfrm>
            <a:off x="8514413" y="3587725"/>
            <a:ext cx="36775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2785F73-8534-3B03-1767-2E4836C2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7" y="1483609"/>
            <a:ext cx="7365168" cy="49101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B4DC06-80A7-4D43-088E-3DBDC717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performance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4CD79-2663-FFD2-A0A4-369403A2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11" y="854322"/>
            <a:ext cx="3217889" cy="56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FE3-357A-47AB-CA40-56459948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3557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Review: What is the difference between </a:t>
            </a:r>
            <a:r>
              <a:rPr lang="en-US" b="1" dirty="0"/>
              <a:t>Fork </a:t>
            </a:r>
            <a:r>
              <a:rPr lang="en-US" dirty="0"/>
              <a:t>and </a:t>
            </a:r>
            <a:r>
              <a:rPr lang="en-US" b="1" dirty="0"/>
              <a:t>Clone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BE2F-825C-CD86-14C2-11C3F483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3421" cy="4351338"/>
          </a:xfrm>
        </p:spPr>
        <p:txBody>
          <a:bodyPr/>
          <a:lstStyle/>
          <a:p>
            <a:pPr lvl="1"/>
            <a:r>
              <a:rPr lang="en-US" dirty="0"/>
              <a:t>Fork is a copy that allows you to make your own changes without impact the original project </a:t>
            </a:r>
          </a:p>
          <a:p>
            <a:pPr lvl="1"/>
            <a:r>
              <a:rPr lang="en-US" dirty="0"/>
              <a:t>You are now pulling and pushing to your forked version of the repo not to the original repo. </a:t>
            </a:r>
          </a:p>
          <a:p>
            <a:pPr lvl="1"/>
            <a:r>
              <a:rPr lang="en-US" dirty="0"/>
              <a:t>To get information back to the original repo you need to do a pull request</a:t>
            </a:r>
          </a:p>
          <a:p>
            <a:pPr lvl="1"/>
            <a:r>
              <a:rPr lang="en-US" dirty="0"/>
              <a:t>Ideal if you want to use someone else’s code as a jumping off point to do your own thing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A507D-9F9D-A40C-83B2-515EA73AB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t="2186" r="14311" b="6885"/>
          <a:stretch/>
        </p:blipFill>
        <p:spPr bwMode="auto">
          <a:xfrm>
            <a:off x="6430780" y="1348073"/>
            <a:ext cx="5272179" cy="42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E189C-B5E8-42F8-97C7-222A589B1211}"/>
              </a:ext>
            </a:extLst>
          </p:cNvPr>
          <p:cNvSpPr txBox="1"/>
          <p:nvPr/>
        </p:nvSpPr>
        <p:spPr>
          <a:xfrm>
            <a:off x="2368447" y="6573238"/>
            <a:ext cx="982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Image source: https://</a:t>
            </a:r>
            <a:r>
              <a:rPr lang="en-US" sz="1200" i="1" dirty="0" err="1"/>
              <a:t>chedyhammami.medium.com</a:t>
            </a:r>
            <a:r>
              <a:rPr lang="en-US" sz="1200" i="1" dirty="0"/>
              <a:t>/git-clone-vs-fork-in-github-610f158d61e3</a:t>
            </a:r>
          </a:p>
        </p:txBody>
      </p:sp>
    </p:spTree>
    <p:extLst>
      <p:ext uri="{BB962C8B-B14F-4D97-AF65-F5344CB8AC3E}">
        <p14:creationId xmlns:p14="http://schemas.microsoft.com/office/powerpoint/2010/main" val="1501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FE3-357A-47AB-CA40-56459948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Review: What is the difference between </a:t>
            </a:r>
            <a:r>
              <a:rPr lang="en-US" b="1" dirty="0"/>
              <a:t>pull request </a:t>
            </a:r>
            <a:r>
              <a:rPr lang="en-US" dirty="0"/>
              <a:t>and </a:t>
            </a:r>
            <a:r>
              <a:rPr lang="en-US" b="1" dirty="0"/>
              <a:t>pull</a:t>
            </a:r>
            <a:r>
              <a:rPr lang="en-US" dirty="0"/>
              <a:t>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BE2F-825C-CD86-14C2-11C3F483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‘pull’ you are bringing changes from the remote to your local clone  (i.e. pulling changes down). </a:t>
            </a:r>
          </a:p>
          <a:p>
            <a:r>
              <a:rPr lang="en-US" dirty="0"/>
              <a:t>Pull request is you requesting for the main branch to pull in some changes that you have pushed to your branch (this branch can be on a forked or a cloned version of the repo). </a:t>
            </a:r>
          </a:p>
        </p:txBody>
      </p:sp>
      <p:pic>
        <p:nvPicPr>
          <p:cNvPr id="2050" name="Picture 2" descr="Github: How to Fork Github Repository, Create Pull Request and Merge? •  Crunchify">
            <a:extLst>
              <a:ext uri="{FF2B5EF4-FFF2-40B4-BE49-F238E27FC236}">
                <a16:creationId xmlns:a16="http://schemas.microsoft.com/office/drawing/2014/main" id="{C33E2065-D72F-03E6-B981-D8449411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90" y="4053790"/>
            <a:ext cx="8199620" cy="25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603F2-DBD5-4844-38E0-7EEF6C286653}"/>
              </a:ext>
            </a:extLst>
          </p:cNvPr>
          <p:cNvSpPr txBox="1"/>
          <p:nvPr/>
        </p:nvSpPr>
        <p:spPr>
          <a:xfrm>
            <a:off x="5831174" y="6646081"/>
            <a:ext cx="700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</a:t>
            </a:r>
            <a:r>
              <a:rPr lang="en-US" sz="1200" dirty="0" err="1"/>
              <a:t>crunchify.com</a:t>
            </a:r>
            <a:r>
              <a:rPr lang="en-US" sz="1200" dirty="0"/>
              <a:t>/how-to-fork-</a:t>
            </a:r>
            <a:r>
              <a:rPr lang="en-US" sz="1200" dirty="0" err="1"/>
              <a:t>github</a:t>
            </a:r>
            <a:r>
              <a:rPr lang="en-US" sz="1200" dirty="0"/>
              <a:t>-repository-create-pull-request-and-merge/</a:t>
            </a:r>
          </a:p>
        </p:txBody>
      </p:sp>
    </p:spTree>
    <p:extLst>
      <p:ext uri="{BB962C8B-B14F-4D97-AF65-F5344CB8AC3E}">
        <p14:creationId xmlns:p14="http://schemas.microsoft.com/office/powerpoint/2010/main" val="235880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FE3-357A-47AB-CA40-56459948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Skills: Preview and adding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BE2F-825C-CD86-14C2-11C3F483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Cntrl</a:t>
            </a:r>
            <a:r>
              <a:rPr lang="en-US" dirty="0"/>
              <a:t>-shift-M (mac) to preview a markdown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Hold down shift to drag and drop an image into markdown </a:t>
            </a:r>
          </a:p>
          <a:p>
            <a:r>
              <a:rPr lang="en-US" dirty="0"/>
              <a:t>Or add the image manually like this: </a:t>
            </a:r>
          </a:p>
          <a:p>
            <a:pPr lvl="1"/>
            <a:r>
              <a:rPr lang="en-US" dirty="0"/>
              <a:t>	![](</a:t>
            </a:r>
            <a:r>
              <a:rPr lang="en-US" dirty="0" err="1"/>
              <a:t>myimage.png</a:t>
            </a:r>
            <a:r>
              <a:rPr lang="en-US" dirty="0"/>
              <a:t>)</a:t>
            </a:r>
          </a:p>
          <a:p>
            <a:r>
              <a:rPr lang="en-US" dirty="0"/>
              <a:t>More markdown tricks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436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Class Notes Tuesday 9/19</vt:lpstr>
      <vt:lpstr>Outline for today: </vt:lpstr>
      <vt:lpstr>Logistics </vt:lpstr>
      <vt:lpstr>Forecast Results: 9/3-9/9 </vt:lpstr>
      <vt:lpstr>Forecast Results: 9/10-9/16 </vt:lpstr>
      <vt:lpstr>Overall performance so far</vt:lpstr>
      <vt:lpstr>GitHub Review: What is the difference between Fork and Clone?  </vt:lpstr>
      <vt:lpstr>GitHub Review: What is the difference between pull request and pull?  </vt:lpstr>
      <vt:lpstr>Markdown Skills: Preview and adding Images</vt:lpstr>
      <vt:lpstr>Questions from last week’s homework? </vt:lpstr>
      <vt:lpstr>Exercises: </vt:lpstr>
      <vt:lpstr>Intro to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Notes Tuesday 9/19</dc:title>
  <dc:creator>Condon, Laura - (lecondon)</dc:creator>
  <cp:lastModifiedBy>Condon, Laura - (lecondon)</cp:lastModifiedBy>
  <cp:revision>10</cp:revision>
  <dcterms:created xsi:type="dcterms:W3CDTF">2023-09-19T16:43:44Z</dcterms:created>
  <dcterms:modified xsi:type="dcterms:W3CDTF">2023-09-19T20:05:09Z</dcterms:modified>
</cp:coreProperties>
</file>