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E711-CF31-7FF1-9A57-AC496052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744F-8494-57CD-5176-AF0D86FAB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146D-EBA5-1235-57E4-C0C660BD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5882-288F-A596-E54D-C0CC93CE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4B4E-A497-2823-1644-A73BADD7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2A10-B0A4-8858-95FC-4A4D3B21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26A39-3A75-1CBB-5DA3-56CB7C797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7839-8F84-9CF0-C5D2-7822D8C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91C0A-3F96-892C-D1E5-E7D347EE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7F57-24FA-C249-9883-161FAAE1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56C82-3C3D-1E3C-1DDE-B630E6525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67E0A-346D-2066-EF0A-E1EBABF8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4A47-1E1C-6812-ECFA-A69CC5A8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2FD5-8156-9894-2868-ABC57E2D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FB3-E80A-FDA4-5075-1CCB432C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C10D-4BA3-DD88-5C58-BAAAB289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1C08-C943-6617-A840-ECBDD279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DE7B-9613-1676-26C9-E4692419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9949-AAFD-FB15-74D9-7F26825E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D42C-61F2-25CE-0B41-AB54FC70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A586-AC8C-6A44-3EBC-648AE895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9A312-5D52-9479-5D74-5D6FAFF6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AA12-3AD1-E51F-BF65-51925B71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286A9-C5D1-724B-9FBF-9CCEAF1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8EB0-3923-8CD9-6AA1-2DE32E3D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1537-3A6D-C67A-363D-BB6FC60A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27DB-1878-1B86-A122-BA16A21D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39676-BA2E-E068-6292-DC168EC14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38D4F-79BB-938E-D589-EAA2C78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8EFB-EB31-9627-98FB-1D01E451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5538-A3CD-0D65-F447-08934B89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773-F8DD-5DA4-DD73-2F4CA558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AF8CB-3A8E-2F8C-1B7F-06872EDC7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E5A6A-92B4-0254-1783-94CAB7B2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90090-81E4-D5F6-77E6-8D9FD6B97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A047D-AFD1-3B08-572E-BAD53136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9C3F6-D44E-195D-82B8-932EFAC6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FAE2C-102A-FD8E-6339-4CD25233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387D0-F854-6630-F676-23C7726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2330-BBBA-A2FB-464F-37CB18DF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5D-6C2D-4151-F6D5-517CB9D1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C1B3E-F7A5-FBC2-DD5B-21489D90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44E86-36C5-910F-0939-16C62C7A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1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6089B-0B4C-CB8D-EF76-82B58D2A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AD95F-A33A-A269-3E48-632E0904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A2D36-FB64-D0DC-9C78-522DAAEC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29A1-9C0C-9EA8-45F2-599E5DC6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CDAD-6C81-352B-1410-6E0BB00C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97B43-BD92-FE2A-C28B-B607423F9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C083-1837-4DFC-AF46-101C0E3B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A837D-EC86-7047-023C-4A081EB1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8A899-613B-0828-23C4-E80A50C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BBE7-7E2F-1DB9-0DA5-982BBB5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7E892-C24F-DD6C-F78A-B9333677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DDD7-B9EB-3C5D-807C-16049969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7BA4-C48A-9B28-7DE3-70DCEA1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47DD-F6E6-DC52-857D-62C45B2E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3ABBA-53E4-89E7-61C9-C6985BB0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9F00E-5946-4DC2-DCAE-F8D52E9E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13529-6879-C99E-469D-CD240EBB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B43E-B127-F1B8-32C2-D60D8F27C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B915-5B7D-1E41-AF63-5E5E067EB3A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73B98-8A3D-7874-613B-486F6231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79DA-D5E1-B3D3-18CA-764C024FE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6AAD-4651-9042-AE49-D4E7704CE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ED4E-6443-8137-B6DF-975E4F073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Looping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52AB4-6BD2-6FCB-EE9F-9E8A3C60C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9/21/23</a:t>
            </a:r>
          </a:p>
        </p:txBody>
      </p:sp>
    </p:spTree>
    <p:extLst>
      <p:ext uri="{BB962C8B-B14F-4D97-AF65-F5344CB8AC3E}">
        <p14:creationId xmlns:p14="http://schemas.microsoft.com/office/powerpoint/2010/main" val="424007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c=0</a:t>
            </a:r>
          </a:p>
          <a:p>
            <a:pPr marL="0" indent="0">
              <a:buNone/>
            </a:pPr>
            <a:r>
              <a:rPr lang="en-US" dirty="0"/>
              <a:t>for a in range(6):</a:t>
            </a:r>
          </a:p>
          <a:p>
            <a:pPr marL="0" indent="0">
              <a:buNone/>
            </a:pPr>
            <a:r>
              <a:rPr lang="en-US" dirty="0"/>
              <a:t>	b=a*2</a:t>
            </a:r>
          </a:p>
          <a:p>
            <a:pPr marL="0" indent="0">
              <a:buNone/>
            </a:pPr>
            <a:r>
              <a:rPr lang="en-US" dirty="0"/>
              <a:t>	c=c+1</a:t>
            </a:r>
          </a:p>
          <a:p>
            <a:pPr marL="0" indent="0">
              <a:buNone/>
            </a:pPr>
            <a:r>
              <a:rPr lang="en-US" dirty="0"/>
              <a:t>	d = </a:t>
            </a:r>
            <a:r>
              <a:rPr lang="en-US" dirty="0" err="1"/>
              <a:t>b+c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5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b=[1,4,5,8,3,5]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np.zeros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(b))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in range(</a:t>
            </a:r>
            <a:r>
              <a:rPr lang="en-US" dirty="0" err="1"/>
              <a:t>len</a:t>
            </a:r>
            <a:r>
              <a:rPr lang="en-US" dirty="0"/>
              <a:t>(c)):</a:t>
            </a:r>
          </a:p>
          <a:p>
            <a:pPr marL="0" indent="0">
              <a:buNone/>
            </a:pPr>
            <a:r>
              <a:rPr lang="en-US" dirty="0"/>
              <a:t>	c[a]=b[a]+5</a:t>
            </a:r>
          </a:p>
          <a:p>
            <a:pPr marL="0" indent="0">
              <a:buNone/>
            </a:pPr>
            <a:r>
              <a:rPr lang="en-US" dirty="0"/>
              <a:t>	d=</a:t>
            </a:r>
            <a:r>
              <a:rPr lang="en-US" dirty="0" err="1"/>
              <a:t>np.sum</a:t>
            </a:r>
            <a:r>
              <a:rPr lang="en-US" dirty="0"/>
              <a:t>(c)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list1=[‘apple’, ‘peach’, ’pear’, ’plum’]</a:t>
            </a:r>
          </a:p>
          <a:p>
            <a:pPr marL="0" indent="0">
              <a:buNone/>
            </a:pPr>
            <a:r>
              <a:rPr lang="en-US" dirty="0"/>
              <a:t>list2=[’blue’, ‘green’]</a:t>
            </a:r>
          </a:p>
          <a:p>
            <a:pPr marL="0" indent="0">
              <a:buNone/>
            </a:pPr>
            <a:r>
              <a:rPr lang="en-US" dirty="0"/>
              <a:t>c=0</a:t>
            </a:r>
          </a:p>
          <a:p>
            <a:pPr marL="0" indent="0">
              <a:buNone/>
            </a:pPr>
            <a:r>
              <a:rPr lang="en-US" dirty="0"/>
              <a:t>d=0</a:t>
            </a:r>
          </a:p>
          <a:p>
            <a:pPr marL="0" indent="0">
              <a:buNone/>
            </a:pPr>
            <a:r>
              <a:rPr lang="en-US" dirty="0"/>
              <a:t>for a in list1:</a:t>
            </a:r>
          </a:p>
          <a:p>
            <a:pPr marL="0" indent="0">
              <a:buNone/>
            </a:pPr>
            <a:r>
              <a:rPr lang="en-US" dirty="0"/>
              <a:t>	d=d+1</a:t>
            </a:r>
          </a:p>
          <a:p>
            <a:pPr marL="0" indent="0">
              <a:buNone/>
            </a:pPr>
            <a:r>
              <a:rPr lang="en-US" dirty="0"/>
              <a:t>  	for b in list2:</a:t>
            </a:r>
          </a:p>
          <a:p>
            <a:pPr marL="0" indent="0">
              <a:buNone/>
            </a:pPr>
            <a:r>
              <a:rPr lang="en-US" dirty="0"/>
              <a:t>		c=c+1</a:t>
            </a:r>
          </a:p>
          <a:p>
            <a:pPr marL="0" indent="0">
              <a:buNone/>
            </a:pPr>
            <a:r>
              <a:rPr lang="en-US" dirty="0"/>
              <a:t>	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819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433-DFD6-D94C-FBE1-5B84024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B6D2-16F7-C6D1-C550-9F62DCCB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Roll a six sided die 10 times. Record all the times you roll a value less than or equal to 3 and count up the number of times this happens.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c=[]</a:t>
            </a:r>
          </a:p>
          <a:p>
            <a:pPr marL="0" indent="0">
              <a:buNone/>
            </a:pPr>
            <a:r>
              <a:rPr lang="en-US" dirty="0"/>
              <a:t>d=0</a:t>
            </a:r>
          </a:p>
          <a:p>
            <a:pPr marL="0" indent="0">
              <a:buNone/>
            </a:pPr>
            <a:r>
              <a:rPr lang="en-US" dirty="0"/>
              <a:t>for a in range(10):</a:t>
            </a:r>
          </a:p>
          <a:p>
            <a:pPr marL="0" indent="0">
              <a:buNone/>
            </a:pPr>
            <a:r>
              <a:rPr lang="en-US" dirty="0"/>
              <a:t>	b=</a:t>
            </a:r>
            <a:r>
              <a:rPr lang="en-US" dirty="0" err="1"/>
              <a:t>np.random.randit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	if b&lt;=3:</a:t>
            </a:r>
          </a:p>
          <a:p>
            <a:pPr marL="0" indent="0">
              <a:buNone/>
            </a:pPr>
            <a:r>
              <a:rPr lang="en-US" dirty="0"/>
              <a:t>	 	c=</a:t>
            </a:r>
            <a:r>
              <a:rPr lang="en-US" dirty="0" err="1"/>
              <a:t>np.append</a:t>
            </a:r>
            <a:r>
              <a:rPr lang="en-US" dirty="0"/>
              <a:t>(c, b)</a:t>
            </a:r>
          </a:p>
          <a:p>
            <a:pPr marL="0" indent="0">
              <a:buNone/>
            </a:pPr>
            <a:r>
              <a:rPr lang="en-US" dirty="0"/>
              <a:t>		d=d+1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37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260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Looping Exercises</vt:lpstr>
      <vt:lpstr>Exercise 1:</vt:lpstr>
      <vt:lpstr>Exercise 2:</vt:lpstr>
      <vt:lpstr>Exercise 3:</vt:lpstr>
      <vt:lpstr>Exercise 4: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Exercises</dc:title>
  <dc:creator>Condon, Laura - (lecondon)</dc:creator>
  <cp:lastModifiedBy>Condon, Laura - (lecondon)</cp:lastModifiedBy>
  <cp:revision>2</cp:revision>
  <dcterms:created xsi:type="dcterms:W3CDTF">2023-09-21T13:47:55Z</dcterms:created>
  <dcterms:modified xsi:type="dcterms:W3CDTF">2023-09-21T14:00:03Z</dcterms:modified>
</cp:coreProperties>
</file>