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04"/>
    <p:restoredTop sz="96327"/>
  </p:normalViewPr>
  <p:slideViewPr>
    <p:cSldViewPr snapToGrid="0" showGuides="1">
      <p:cViewPr>
        <p:scale>
          <a:sx n="78" d="100"/>
          <a:sy n="78" d="100"/>
        </p:scale>
        <p:origin x="200" y="944"/>
      </p:cViewPr>
      <p:guideLst>
        <p:guide pos="760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0C88-08BC-9421-2D4B-94E9119B3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2338D-AF69-C4EC-1F2B-C5D1E4D86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DF1A-6DB8-B380-EE93-E4B54010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7FE9-0162-3BE0-776A-55E97518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C1FA-BDD9-5445-8D59-1FECE770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71E9-3ECD-1336-316A-BF5A786F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4B462-32C2-4DEE-22FC-54E77BB2D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972D-9C46-043D-9C2F-826918EC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7BD88-0D1D-A702-A07A-C611B051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A95CE-E4D2-0FA6-FCAA-079CD28B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5E613-6542-3A12-DE54-D8616F40A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74997-C3A4-ADF0-FE14-1DA9A7D31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B629-CAEE-A06D-E0F2-26D17CD7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E759-97DA-6120-7FFB-1AC7189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1673-12E3-045F-07C7-760C598A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36A-AA38-878A-B8E6-9D0FE532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B407-F25C-A34B-4875-E3ED93C3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56A6-AE77-785E-390D-9982646C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6933-D595-7E5E-487A-41AE015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60E5-DE46-CC77-81DC-69FFDBA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1E74-EEC3-7D70-3D44-9A896270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8D479-708F-3131-15DD-6E8F3E822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54EB-4268-61F5-7938-5860840C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0A42-A4BB-42F9-9C35-0476EFD9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54E2-4328-FFE5-68D1-38AF5EAB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AE12-D626-EA14-E7E4-361F505F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2C59-5C96-2D69-C067-21755E5B3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C4B17-1281-1A91-BF9F-E571517A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8493C-167C-EF5B-948E-F4CDED3A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22F8-E359-9C9E-7E51-5F1717FB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93BC-C5A1-1CD0-132F-6CA64F2B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B0A2-C8EA-8297-3690-1E20E8AE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B0FF-2A71-E863-8D9D-4D598554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D50D3-2042-1A8F-6AEC-435C9B873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913B8-A72D-5ABA-0150-C39BD9EB5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9FEA1-89A6-97D8-B4C2-9CC55A23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EBD47-BFE1-3003-BA4D-586E098A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B1547-2285-F58E-F164-7F9E2DF7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06C74-7C37-A649-5972-16211A4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A21D-A131-DFDE-61F3-70FB04A5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765EC-1DCF-5C0A-F630-5AC92368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363BB-37C7-E043-4AFB-C4AB485D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D1DCB-2BDB-4F98-1968-EF92CBB2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9AB31-86FE-C2C0-93DC-3E28F4EC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4BEA-FEC1-9DDE-BB93-764CFA78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6E2E4-9688-746E-B4B9-31A0CB54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11DF-D07D-62C7-8FCF-6AF6F6CD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E0DD-8F74-C85D-B95A-5A44AD0A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F8D64-C286-A729-7944-C3D37D6A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FF4E3-644E-342A-DF1F-697572C3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2061-88FB-3C00-C135-489CB289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D6C29-4881-B92A-E792-538CC5C2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1041-5AF3-2EAA-5D61-A002E15D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BBF9-C778-4E22-53DD-D5434CD6C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0B82-22FD-145B-EC47-CC57E7D5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09AE3-FA06-4B98-2468-197FF27D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CD80-9780-DF40-833C-A664B5BDBE20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CA36-C3D6-C98F-AAB4-582951E2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92C3B-CD19-E40A-B86F-7D2F8967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46EAA-6FA7-9CC3-DF0D-34F9ED8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40D4-4736-DBB7-56BF-DA2B130A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7F38-36BE-502E-F742-A3B80879F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CD80-9780-DF40-833C-A664B5BDBE20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51A9-440E-1297-9AFC-79197224B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4C2E6-0E02-EC7E-08B9-2443E57A4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EEC2-5B45-124B-B9C1-DC4D08D4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5037-155A-01E7-DD3E-13F467652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 Tools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77FC-E67B-2662-873F-EA28F37AB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8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A9E-2B90-A9DF-D315-2E8A38E3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14"/>
            <a:ext cx="10515600" cy="1325563"/>
          </a:xfrm>
        </p:spPr>
        <p:txBody>
          <a:bodyPr/>
          <a:lstStyle/>
          <a:p>
            <a:r>
              <a:rPr lang="en-US" dirty="0"/>
              <a:t>Announcements: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629C-359D-1F30-9E2A-A9CBC39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442923"/>
          </a:xfrm>
        </p:spPr>
        <p:txBody>
          <a:bodyPr>
            <a:normAutofit/>
          </a:bodyPr>
          <a:lstStyle/>
          <a:p>
            <a:r>
              <a:rPr lang="en-US" dirty="0"/>
              <a:t>Goals for this week: </a:t>
            </a:r>
          </a:p>
          <a:p>
            <a:pPr lvl="1"/>
            <a:r>
              <a:rPr lang="en-US" dirty="0"/>
              <a:t>Review plotting and issues that came up in HW 7 </a:t>
            </a:r>
          </a:p>
          <a:p>
            <a:pPr lvl="1"/>
            <a:r>
              <a:rPr lang="en-US" dirty="0"/>
              <a:t>Learn about timeseries functionality</a:t>
            </a:r>
          </a:p>
          <a:p>
            <a:r>
              <a:rPr lang="en-US" dirty="0"/>
              <a:t>Office hours: </a:t>
            </a:r>
          </a:p>
          <a:p>
            <a:pPr lvl="1"/>
            <a:r>
              <a:rPr lang="en-US" dirty="0"/>
              <a:t>This Thursday 10-11 in person  </a:t>
            </a:r>
            <a:r>
              <a:rPr lang="en-US" dirty="0" err="1"/>
              <a:t>Harsbarger</a:t>
            </a:r>
            <a:r>
              <a:rPr lang="en-US" dirty="0"/>
              <a:t> 324e or by zoom on request</a:t>
            </a:r>
          </a:p>
          <a:p>
            <a:pPr lvl="1"/>
            <a:r>
              <a:rPr lang="en-US" dirty="0"/>
              <a:t>No office hours next Monday I am out of town please email me your questions</a:t>
            </a:r>
          </a:p>
          <a:p>
            <a:r>
              <a:rPr lang="en-US" dirty="0"/>
              <a:t>Assignments: </a:t>
            </a:r>
          </a:p>
          <a:p>
            <a:pPr lvl="1"/>
            <a:r>
              <a:rPr lang="en-US" dirty="0"/>
              <a:t>Due Monday October 23</a:t>
            </a:r>
            <a:r>
              <a:rPr lang="en-US" baseline="30000" dirty="0"/>
              <a:t>rd</a:t>
            </a:r>
            <a:r>
              <a:rPr lang="en-US" dirty="0"/>
              <a:t>: HW8 + Mid semester Eval</a:t>
            </a:r>
          </a:p>
          <a:p>
            <a:pPr lvl="1"/>
            <a:r>
              <a:rPr lang="en-US" dirty="0"/>
              <a:t>Pandas and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Cheet</a:t>
            </a:r>
            <a:r>
              <a:rPr lang="en-US" dirty="0"/>
              <a:t> sheet will be due October 30</a:t>
            </a:r>
          </a:p>
          <a:p>
            <a:pPr lvl="1"/>
            <a:r>
              <a:rPr lang="en-US" b="1" u="sng" dirty="0"/>
              <a:t>Do not submit </a:t>
            </a:r>
            <a:r>
              <a:rPr lang="en-US" dirty="0"/>
              <a:t>you forecast this Monday</a:t>
            </a:r>
          </a:p>
          <a:p>
            <a:r>
              <a:rPr lang="en-US" dirty="0">
                <a:highlight>
                  <a:srgbClr val="FFFF00"/>
                </a:highlight>
              </a:rPr>
              <a:t>Please join our zoom meeting: </a:t>
            </a:r>
            <a:r>
              <a:rPr lang="en-US" b="1" dirty="0">
                <a:highlight>
                  <a:srgbClr val="FFFF00"/>
                </a:highlight>
              </a:rPr>
              <a:t>836 1742 4890</a:t>
            </a:r>
          </a:p>
        </p:txBody>
      </p:sp>
    </p:spTree>
    <p:extLst>
      <p:ext uri="{BB962C8B-B14F-4D97-AF65-F5344CB8AC3E}">
        <p14:creationId xmlns:p14="http://schemas.microsoft.com/office/powerpoint/2010/main" val="80668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39D4-FE58-97F2-2660-934DC734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962B-9F69-BC9E-F694-068621F3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to use single or double quotes: </a:t>
            </a:r>
          </a:p>
          <a:p>
            <a:pPr lvl="1"/>
            <a:r>
              <a:rPr lang="en-US" dirty="0"/>
              <a:t>Either as fine as long as you are consistent</a:t>
            </a:r>
          </a:p>
          <a:p>
            <a:pPr lvl="1"/>
            <a:r>
              <a:rPr lang="en-US" dirty="0"/>
              <a:t>General guideline is to use single quotes for strings unless it’s a string that might contain a ‘ for example: “</a:t>
            </a:r>
            <a:r>
              <a:rPr lang="en-US" i="1" dirty="0"/>
              <a:t>Don’t worry too much about quotation marks”</a:t>
            </a:r>
          </a:p>
          <a:p>
            <a:r>
              <a:rPr lang="en-US" dirty="0"/>
              <a:t>Histogram Binning: </a:t>
            </a:r>
          </a:p>
          <a:p>
            <a:pPr lvl="1"/>
            <a:r>
              <a:rPr lang="en-US" dirty="0"/>
              <a:t>What does this line of code do? </a:t>
            </a:r>
          </a:p>
          <a:p>
            <a:pPr lvl="1"/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linspace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.pi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.pi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/>
              <a:t>Multi index issues</a:t>
            </a:r>
          </a:p>
          <a:p>
            <a:pPr lvl="1"/>
            <a:r>
              <a:rPr lang="en-US" dirty="0"/>
              <a:t>Refer to </a:t>
            </a:r>
            <a:r>
              <a:rPr lang="en-US" dirty="0" err="1"/>
              <a:t>pandas_multiindex_example.py</a:t>
            </a:r>
            <a:r>
              <a:rPr lang="en-US" dirty="0"/>
              <a:t>  in the exercises folder	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0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39D4-FE58-97F2-2660-934DC734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962B-9F69-BC9E-F694-068621F3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10 min to work with a partner on an issue one of you had with plotting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11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C792-EC99-69A5-A7D6-C80A9A7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Results</a:t>
            </a:r>
          </a:p>
        </p:txBody>
      </p:sp>
      <p:pic>
        <p:nvPicPr>
          <p:cNvPr id="5" name="Content Placeholder 4" descr="A graph with green and red dots&#10;&#10;Description automatically generated">
            <a:extLst>
              <a:ext uri="{FF2B5EF4-FFF2-40B4-BE49-F238E27FC236}">
                <a16:creationId xmlns:a16="http://schemas.microsoft.com/office/drawing/2014/main" id="{77521232-81F0-E106-A3B3-A043A7F84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3122"/>
            <a:ext cx="9144000" cy="3657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884AB-864D-A53C-71C1-087302AC6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8" t="17154" b="27767"/>
          <a:stretch/>
        </p:blipFill>
        <p:spPr>
          <a:xfrm>
            <a:off x="8588829" y="4703535"/>
            <a:ext cx="3488871" cy="1975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D9129-AA9A-8BF7-28D3-66188322B2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758"/>
          <a:stretch/>
        </p:blipFill>
        <p:spPr>
          <a:xfrm>
            <a:off x="9296400" y="0"/>
            <a:ext cx="2895600" cy="29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213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HAS Tools Week 8</vt:lpstr>
      <vt:lpstr>Announcements: </vt:lpstr>
      <vt:lpstr>Some common issues</vt:lpstr>
      <vt:lpstr>Warm up: </vt:lpstr>
      <vt:lpstr>Forecast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 Tools Week 8</dc:title>
  <dc:creator>Condon, Laura - (lecondon)</dc:creator>
  <cp:lastModifiedBy>Condon, Laura - (lecondon)</cp:lastModifiedBy>
  <cp:revision>3</cp:revision>
  <dcterms:created xsi:type="dcterms:W3CDTF">2023-10-17T16:24:24Z</dcterms:created>
  <dcterms:modified xsi:type="dcterms:W3CDTF">2023-10-19T17:28:03Z</dcterms:modified>
</cp:coreProperties>
</file>