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4"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608"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420"/>
    <p:restoredTop sz="96327"/>
  </p:normalViewPr>
  <p:slideViewPr>
    <p:cSldViewPr snapToGrid="0" showGuides="1">
      <p:cViewPr varScale="1">
        <p:scale>
          <a:sx n="100" d="100"/>
          <a:sy n="100" d="100"/>
        </p:scale>
        <p:origin x="192" y="680"/>
      </p:cViewPr>
      <p:guideLst>
        <p:guide pos="7608"/>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0C88-08BC-9421-2D4B-94E9119B34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92338D-AF69-C4EC-1F2B-C5D1E4D86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DDF1A-6DB8-B380-EE93-E4B54010AB55}"/>
              </a:ext>
            </a:extLst>
          </p:cNvPr>
          <p:cNvSpPr>
            <a:spLocks noGrp="1"/>
          </p:cNvSpPr>
          <p:nvPr>
            <p:ph type="dt" sz="half" idx="10"/>
          </p:nvPr>
        </p:nvSpPr>
        <p:spPr/>
        <p:txBody>
          <a:bodyPr/>
          <a:lstStyle/>
          <a:p>
            <a:fld id="{8468CD80-9780-DF40-833C-A664B5BDBE20}" type="datetimeFigureOut">
              <a:rPr lang="en-US" smtClean="0"/>
              <a:t>11/16/23</a:t>
            </a:fld>
            <a:endParaRPr lang="en-US"/>
          </a:p>
        </p:txBody>
      </p:sp>
      <p:sp>
        <p:nvSpPr>
          <p:cNvPr id="5" name="Footer Placeholder 4">
            <a:extLst>
              <a:ext uri="{FF2B5EF4-FFF2-40B4-BE49-F238E27FC236}">
                <a16:creationId xmlns:a16="http://schemas.microsoft.com/office/drawing/2014/main" id="{E5CE7FE9-0162-3BE0-776A-55E97518B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BC1FA-BDD9-5445-8D59-1FECE770B081}"/>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143794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71E9-3ECD-1336-316A-BF5A786FF7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B4B462-32C2-4DEE-22FC-54E77BB2D3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6972D-9C46-043D-9C2F-826918EC5DA8}"/>
              </a:ext>
            </a:extLst>
          </p:cNvPr>
          <p:cNvSpPr>
            <a:spLocks noGrp="1"/>
          </p:cNvSpPr>
          <p:nvPr>
            <p:ph type="dt" sz="half" idx="10"/>
          </p:nvPr>
        </p:nvSpPr>
        <p:spPr/>
        <p:txBody>
          <a:bodyPr/>
          <a:lstStyle/>
          <a:p>
            <a:fld id="{8468CD80-9780-DF40-833C-A664B5BDBE20}" type="datetimeFigureOut">
              <a:rPr lang="en-US" smtClean="0"/>
              <a:t>11/16/23</a:t>
            </a:fld>
            <a:endParaRPr lang="en-US"/>
          </a:p>
        </p:txBody>
      </p:sp>
      <p:sp>
        <p:nvSpPr>
          <p:cNvPr id="5" name="Footer Placeholder 4">
            <a:extLst>
              <a:ext uri="{FF2B5EF4-FFF2-40B4-BE49-F238E27FC236}">
                <a16:creationId xmlns:a16="http://schemas.microsoft.com/office/drawing/2014/main" id="{0907BD88-0D1D-A702-A07A-C611B051C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A95CE-E4D2-0FA6-FCAA-079CD28B0934}"/>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38393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5E613-6542-3A12-DE54-D8616F40AD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974997-C3A4-ADF0-FE14-1DA9A7D31A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2B629-CAEE-A06D-E0F2-26D17CD7F378}"/>
              </a:ext>
            </a:extLst>
          </p:cNvPr>
          <p:cNvSpPr>
            <a:spLocks noGrp="1"/>
          </p:cNvSpPr>
          <p:nvPr>
            <p:ph type="dt" sz="half" idx="10"/>
          </p:nvPr>
        </p:nvSpPr>
        <p:spPr/>
        <p:txBody>
          <a:bodyPr/>
          <a:lstStyle/>
          <a:p>
            <a:fld id="{8468CD80-9780-DF40-833C-A664B5BDBE20}" type="datetimeFigureOut">
              <a:rPr lang="en-US" smtClean="0"/>
              <a:t>11/16/23</a:t>
            </a:fld>
            <a:endParaRPr lang="en-US"/>
          </a:p>
        </p:txBody>
      </p:sp>
      <p:sp>
        <p:nvSpPr>
          <p:cNvPr id="5" name="Footer Placeholder 4">
            <a:extLst>
              <a:ext uri="{FF2B5EF4-FFF2-40B4-BE49-F238E27FC236}">
                <a16:creationId xmlns:a16="http://schemas.microsoft.com/office/drawing/2014/main" id="{7248E759-97DA-6120-7FFB-1AC718985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11673-12E3-045F-07C7-760C598ACA34}"/>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315330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736A-AA38-878A-B8E6-9D0FE532EA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9B407-F25C-A34B-4875-E3ED93C3D8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756A6-AE77-785E-390D-9982646CE95D}"/>
              </a:ext>
            </a:extLst>
          </p:cNvPr>
          <p:cNvSpPr>
            <a:spLocks noGrp="1"/>
          </p:cNvSpPr>
          <p:nvPr>
            <p:ph type="dt" sz="half" idx="10"/>
          </p:nvPr>
        </p:nvSpPr>
        <p:spPr/>
        <p:txBody>
          <a:bodyPr/>
          <a:lstStyle/>
          <a:p>
            <a:fld id="{8468CD80-9780-DF40-833C-A664B5BDBE20}" type="datetimeFigureOut">
              <a:rPr lang="en-US" smtClean="0"/>
              <a:t>11/16/23</a:t>
            </a:fld>
            <a:endParaRPr lang="en-US"/>
          </a:p>
        </p:txBody>
      </p:sp>
      <p:sp>
        <p:nvSpPr>
          <p:cNvPr id="5" name="Footer Placeholder 4">
            <a:extLst>
              <a:ext uri="{FF2B5EF4-FFF2-40B4-BE49-F238E27FC236}">
                <a16:creationId xmlns:a16="http://schemas.microsoft.com/office/drawing/2014/main" id="{E7416933-D595-7E5E-487A-41AE01500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160E5-DE46-CC77-81DC-69FFDBAD7A69}"/>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351791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1E74-EEC3-7D70-3D44-9A89627093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8D479-708F-3131-15DD-6E8F3E822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CE54EB-4268-61F5-7938-5860840CB1B7}"/>
              </a:ext>
            </a:extLst>
          </p:cNvPr>
          <p:cNvSpPr>
            <a:spLocks noGrp="1"/>
          </p:cNvSpPr>
          <p:nvPr>
            <p:ph type="dt" sz="half" idx="10"/>
          </p:nvPr>
        </p:nvSpPr>
        <p:spPr/>
        <p:txBody>
          <a:bodyPr/>
          <a:lstStyle/>
          <a:p>
            <a:fld id="{8468CD80-9780-DF40-833C-A664B5BDBE20}" type="datetimeFigureOut">
              <a:rPr lang="en-US" smtClean="0"/>
              <a:t>11/16/23</a:t>
            </a:fld>
            <a:endParaRPr lang="en-US"/>
          </a:p>
        </p:txBody>
      </p:sp>
      <p:sp>
        <p:nvSpPr>
          <p:cNvPr id="5" name="Footer Placeholder 4">
            <a:extLst>
              <a:ext uri="{FF2B5EF4-FFF2-40B4-BE49-F238E27FC236}">
                <a16:creationId xmlns:a16="http://schemas.microsoft.com/office/drawing/2014/main" id="{4F940A42-A4BB-42F9-9C35-0476EFD94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F54E2-4328-FFE5-68D1-38AF5EAB7665}"/>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129934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AE12-D626-EA14-E7E4-361F505F8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B2C59-5C96-2D69-C067-21755E5B3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4C4B17-1281-1A91-BF9F-E571517A9E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48493C-167C-EF5B-948E-F4CDED3AFBFF}"/>
              </a:ext>
            </a:extLst>
          </p:cNvPr>
          <p:cNvSpPr>
            <a:spLocks noGrp="1"/>
          </p:cNvSpPr>
          <p:nvPr>
            <p:ph type="dt" sz="half" idx="10"/>
          </p:nvPr>
        </p:nvSpPr>
        <p:spPr/>
        <p:txBody>
          <a:bodyPr/>
          <a:lstStyle/>
          <a:p>
            <a:fld id="{8468CD80-9780-DF40-833C-A664B5BDBE20}" type="datetimeFigureOut">
              <a:rPr lang="en-US" smtClean="0"/>
              <a:t>11/16/23</a:t>
            </a:fld>
            <a:endParaRPr lang="en-US"/>
          </a:p>
        </p:txBody>
      </p:sp>
      <p:sp>
        <p:nvSpPr>
          <p:cNvPr id="6" name="Footer Placeholder 5">
            <a:extLst>
              <a:ext uri="{FF2B5EF4-FFF2-40B4-BE49-F238E27FC236}">
                <a16:creationId xmlns:a16="http://schemas.microsoft.com/office/drawing/2014/main" id="{9A4E22F8-E359-9C9E-7E51-5F1717FBB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5293BC-C5A1-1CD0-132F-6CA64F2BA9BF}"/>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27996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B0A2-C8EA-8297-3690-1E20E8AEAF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05B0FF-2A71-E863-8D9D-4D5985542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3D50D3-2042-1A8F-6AEC-435C9B8734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7913B8-A72D-5ABA-0150-C39BD9EB5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F9FEA1-89A6-97D8-B4C2-9CC55A230E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2EBD47-BFE1-3003-BA4D-586E098A902F}"/>
              </a:ext>
            </a:extLst>
          </p:cNvPr>
          <p:cNvSpPr>
            <a:spLocks noGrp="1"/>
          </p:cNvSpPr>
          <p:nvPr>
            <p:ph type="dt" sz="half" idx="10"/>
          </p:nvPr>
        </p:nvSpPr>
        <p:spPr/>
        <p:txBody>
          <a:bodyPr/>
          <a:lstStyle/>
          <a:p>
            <a:fld id="{8468CD80-9780-DF40-833C-A664B5BDBE20}" type="datetimeFigureOut">
              <a:rPr lang="en-US" smtClean="0"/>
              <a:t>11/16/23</a:t>
            </a:fld>
            <a:endParaRPr lang="en-US"/>
          </a:p>
        </p:txBody>
      </p:sp>
      <p:sp>
        <p:nvSpPr>
          <p:cNvPr id="8" name="Footer Placeholder 7">
            <a:extLst>
              <a:ext uri="{FF2B5EF4-FFF2-40B4-BE49-F238E27FC236}">
                <a16:creationId xmlns:a16="http://schemas.microsoft.com/office/drawing/2014/main" id="{B30B1547-2285-F58E-F164-7F9E2DF79E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906C74-7C37-A649-5972-16211A4E7580}"/>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37072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A21D-A131-DFDE-61F3-70FB04A5F3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A765EC-1DCF-5C0A-F630-5AC923684656}"/>
              </a:ext>
            </a:extLst>
          </p:cNvPr>
          <p:cNvSpPr>
            <a:spLocks noGrp="1"/>
          </p:cNvSpPr>
          <p:nvPr>
            <p:ph type="dt" sz="half" idx="10"/>
          </p:nvPr>
        </p:nvSpPr>
        <p:spPr/>
        <p:txBody>
          <a:bodyPr/>
          <a:lstStyle/>
          <a:p>
            <a:fld id="{8468CD80-9780-DF40-833C-A664B5BDBE20}" type="datetimeFigureOut">
              <a:rPr lang="en-US" smtClean="0"/>
              <a:t>11/16/23</a:t>
            </a:fld>
            <a:endParaRPr lang="en-US"/>
          </a:p>
        </p:txBody>
      </p:sp>
      <p:sp>
        <p:nvSpPr>
          <p:cNvPr id="4" name="Footer Placeholder 3">
            <a:extLst>
              <a:ext uri="{FF2B5EF4-FFF2-40B4-BE49-F238E27FC236}">
                <a16:creationId xmlns:a16="http://schemas.microsoft.com/office/drawing/2014/main" id="{AFD363BB-37C7-E043-4AFB-C4AB485D24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0D1DCB-2BDB-4F98-1968-EF92CBB22C96}"/>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111200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9AB31-86FE-C2C0-93DC-3E28F4EC490F}"/>
              </a:ext>
            </a:extLst>
          </p:cNvPr>
          <p:cNvSpPr>
            <a:spLocks noGrp="1"/>
          </p:cNvSpPr>
          <p:nvPr>
            <p:ph type="dt" sz="half" idx="10"/>
          </p:nvPr>
        </p:nvSpPr>
        <p:spPr/>
        <p:txBody>
          <a:bodyPr/>
          <a:lstStyle/>
          <a:p>
            <a:fld id="{8468CD80-9780-DF40-833C-A664B5BDBE20}" type="datetimeFigureOut">
              <a:rPr lang="en-US" smtClean="0"/>
              <a:t>11/16/23</a:t>
            </a:fld>
            <a:endParaRPr lang="en-US"/>
          </a:p>
        </p:txBody>
      </p:sp>
      <p:sp>
        <p:nvSpPr>
          <p:cNvPr id="3" name="Footer Placeholder 2">
            <a:extLst>
              <a:ext uri="{FF2B5EF4-FFF2-40B4-BE49-F238E27FC236}">
                <a16:creationId xmlns:a16="http://schemas.microsoft.com/office/drawing/2014/main" id="{D4234BEA-FEC1-9DDE-BB93-764CFA78B7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56E2E4-9688-746E-B4B9-31A0CB543B7F}"/>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2608150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11DF-D07D-62C7-8FCF-6AF6F6CDD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5EE0DD-8F74-C85D-B95A-5A44AD0A2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5F8D64-C286-A729-7944-C3D37D6A3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FF4E3-644E-342A-DF1F-697572C3A668}"/>
              </a:ext>
            </a:extLst>
          </p:cNvPr>
          <p:cNvSpPr>
            <a:spLocks noGrp="1"/>
          </p:cNvSpPr>
          <p:nvPr>
            <p:ph type="dt" sz="half" idx="10"/>
          </p:nvPr>
        </p:nvSpPr>
        <p:spPr/>
        <p:txBody>
          <a:bodyPr/>
          <a:lstStyle/>
          <a:p>
            <a:fld id="{8468CD80-9780-DF40-833C-A664B5BDBE20}" type="datetimeFigureOut">
              <a:rPr lang="en-US" smtClean="0"/>
              <a:t>11/16/23</a:t>
            </a:fld>
            <a:endParaRPr lang="en-US"/>
          </a:p>
        </p:txBody>
      </p:sp>
      <p:sp>
        <p:nvSpPr>
          <p:cNvPr id="6" name="Footer Placeholder 5">
            <a:extLst>
              <a:ext uri="{FF2B5EF4-FFF2-40B4-BE49-F238E27FC236}">
                <a16:creationId xmlns:a16="http://schemas.microsoft.com/office/drawing/2014/main" id="{EF382061-88FB-3C00-C135-489CB2890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D6C29-4881-B92A-E792-538CC5C2494C}"/>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61556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1041-5AF3-2EAA-5D61-A002E15DE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0ABBF9-C778-4E22-53DD-D5434CD6C1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F90B82-22FD-145B-EC47-CC57E7D56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09AE3-FA06-4B98-2468-197FF27DA9B8}"/>
              </a:ext>
            </a:extLst>
          </p:cNvPr>
          <p:cNvSpPr>
            <a:spLocks noGrp="1"/>
          </p:cNvSpPr>
          <p:nvPr>
            <p:ph type="dt" sz="half" idx="10"/>
          </p:nvPr>
        </p:nvSpPr>
        <p:spPr/>
        <p:txBody>
          <a:bodyPr/>
          <a:lstStyle/>
          <a:p>
            <a:fld id="{8468CD80-9780-DF40-833C-A664B5BDBE20}" type="datetimeFigureOut">
              <a:rPr lang="en-US" smtClean="0"/>
              <a:t>11/16/23</a:t>
            </a:fld>
            <a:endParaRPr lang="en-US"/>
          </a:p>
        </p:txBody>
      </p:sp>
      <p:sp>
        <p:nvSpPr>
          <p:cNvPr id="6" name="Footer Placeholder 5">
            <a:extLst>
              <a:ext uri="{FF2B5EF4-FFF2-40B4-BE49-F238E27FC236}">
                <a16:creationId xmlns:a16="http://schemas.microsoft.com/office/drawing/2014/main" id="{6F11CA36-C3D6-C98F-AAB4-582951E2A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B92C3B-CD19-E40A-B86F-7D2F8967AB27}"/>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299510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F46EAA-6FA7-9CC3-DF0D-34F9ED80F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4B40D4-4736-DBB7-56BF-DA2B130A02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77F38-36BE-502E-F742-A3B80879FB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8CD80-9780-DF40-833C-A664B5BDBE20}" type="datetimeFigureOut">
              <a:rPr lang="en-US" smtClean="0"/>
              <a:t>11/16/23</a:t>
            </a:fld>
            <a:endParaRPr lang="en-US"/>
          </a:p>
        </p:txBody>
      </p:sp>
      <p:sp>
        <p:nvSpPr>
          <p:cNvPr id="5" name="Footer Placeholder 4">
            <a:extLst>
              <a:ext uri="{FF2B5EF4-FFF2-40B4-BE49-F238E27FC236}">
                <a16:creationId xmlns:a16="http://schemas.microsoft.com/office/drawing/2014/main" id="{6CFE51A9-440E-1297-9AFC-79197224B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A4C2E6-0E02-EC7E-08B9-2443E57A4D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CEEC2-5B45-124B-B9C1-DC4D08D4A09F}" type="slidenum">
              <a:rPr lang="en-US" smtClean="0"/>
              <a:t>‹#›</a:t>
            </a:fld>
            <a:endParaRPr lang="en-US"/>
          </a:p>
        </p:txBody>
      </p:sp>
    </p:spTree>
    <p:extLst>
      <p:ext uri="{BB962C8B-B14F-4D97-AF65-F5344CB8AC3E}">
        <p14:creationId xmlns:p14="http://schemas.microsoft.com/office/powerpoint/2010/main" val="271822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HAS-Tools-2023/forecasting/tree/main/evaluation_scrip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5037-155A-01E7-DD3E-13F467652F30}"/>
              </a:ext>
            </a:extLst>
          </p:cNvPr>
          <p:cNvSpPr>
            <a:spLocks noGrp="1"/>
          </p:cNvSpPr>
          <p:nvPr>
            <p:ph type="ctrTitle"/>
          </p:nvPr>
        </p:nvSpPr>
        <p:spPr/>
        <p:txBody>
          <a:bodyPr/>
          <a:lstStyle/>
          <a:p>
            <a:r>
              <a:rPr lang="en-US" dirty="0"/>
              <a:t>HAS Tools Week 12</a:t>
            </a:r>
          </a:p>
        </p:txBody>
      </p:sp>
      <p:sp>
        <p:nvSpPr>
          <p:cNvPr id="3" name="Subtitle 2">
            <a:extLst>
              <a:ext uri="{FF2B5EF4-FFF2-40B4-BE49-F238E27FC236}">
                <a16:creationId xmlns:a16="http://schemas.microsoft.com/office/drawing/2014/main" id="{7E5277FC-E67B-2662-873F-EA28F37ABD3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76680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5A9E-2B90-A9DF-D315-2E8A38E3EDD4}"/>
              </a:ext>
            </a:extLst>
          </p:cNvPr>
          <p:cNvSpPr>
            <a:spLocks noGrp="1"/>
          </p:cNvSpPr>
          <p:nvPr>
            <p:ph type="title"/>
          </p:nvPr>
        </p:nvSpPr>
        <p:spPr>
          <a:xfrm>
            <a:off x="838200" y="89514"/>
            <a:ext cx="10515600" cy="1325563"/>
          </a:xfrm>
        </p:spPr>
        <p:txBody>
          <a:bodyPr/>
          <a:lstStyle/>
          <a:p>
            <a:r>
              <a:rPr lang="en-US" dirty="0"/>
              <a:t>Announcements: </a:t>
            </a:r>
          </a:p>
        </p:txBody>
      </p:sp>
      <p:sp>
        <p:nvSpPr>
          <p:cNvPr id="3" name="Content Placeholder 2">
            <a:extLst>
              <a:ext uri="{FF2B5EF4-FFF2-40B4-BE49-F238E27FC236}">
                <a16:creationId xmlns:a16="http://schemas.microsoft.com/office/drawing/2014/main" id="{3CEA629C-359D-1F30-9E2A-A9CBC39A23A2}"/>
              </a:ext>
            </a:extLst>
          </p:cNvPr>
          <p:cNvSpPr>
            <a:spLocks noGrp="1"/>
          </p:cNvSpPr>
          <p:nvPr>
            <p:ph idx="1"/>
          </p:nvPr>
        </p:nvSpPr>
        <p:spPr>
          <a:xfrm>
            <a:off x="838200" y="1135159"/>
            <a:ext cx="10515600" cy="5442923"/>
          </a:xfrm>
        </p:spPr>
        <p:txBody>
          <a:bodyPr>
            <a:normAutofit lnSpcReduction="10000"/>
          </a:bodyPr>
          <a:lstStyle/>
          <a:p>
            <a:r>
              <a:rPr lang="en-US" dirty="0"/>
              <a:t>Goals for this week: </a:t>
            </a:r>
          </a:p>
          <a:p>
            <a:pPr lvl="1"/>
            <a:r>
              <a:rPr lang="en-US" dirty="0"/>
              <a:t>Learn about accessing data with APIs</a:t>
            </a:r>
          </a:p>
          <a:p>
            <a:r>
              <a:rPr lang="en-US" b="1" u="sng" dirty="0"/>
              <a:t>Class will be on zoom this Thursday</a:t>
            </a:r>
          </a:p>
          <a:p>
            <a:r>
              <a:rPr lang="en-US" dirty="0"/>
              <a:t>Office hours: </a:t>
            </a:r>
          </a:p>
          <a:p>
            <a:pPr lvl="1"/>
            <a:r>
              <a:rPr lang="en-US" dirty="0"/>
              <a:t>This Thursday </a:t>
            </a:r>
            <a:r>
              <a:rPr lang="en-US"/>
              <a:t>10-11 by zoom </a:t>
            </a:r>
            <a:endParaRPr lang="en-US" dirty="0"/>
          </a:p>
          <a:p>
            <a:pPr lvl="1"/>
            <a:r>
              <a:rPr lang="en-US" dirty="0"/>
              <a:t>Monday 1:30-2:30 by zoom </a:t>
            </a:r>
          </a:p>
          <a:p>
            <a:r>
              <a:rPr lang="en-US" dirty="0"/>
              <a:t>Assignments: </a:t>
            </a:r>
          </a:p>
          <a:p>
            <a:pPr lvl="1"/>
            <a:r>
              <a:rPr lang="en-US" dirty="0"/>
              <a:t>HW 12 Due Monday November 5pm 20th: HW12</a:t>
            </a:r>
          </a:p>
          <a:p>
            <a:pPr lvl="1"/>
            <a:r>
              <a:rPr lang="en-US" dirty="0"/>
              <a:t>Forecast Judges -  Jess and Robert (see instructions here </a:t>
            </a:r>
            <a:r>
              <a:rPr lang="en-US" sz="2400" i="1" dirty="0">
                <a:hlinkClick r:id="rId2"/>
              </a:rPr>
              <a:t>https://github.com/HAS-Tools-2023/forecasting/tree/main/evaluation_scripts</a:t>
            </a:r>
            <a:r>
              <a:rPr lang="en-US" i="1" dirty="0"/>
              <a:t>)</a:t>
            </a:r>
            <a:endParaRPr lang="en-US" dirty="0"/>
          </a:p>
          <a:p>
            <a:pPr lvl="1"/>
            <a:endParaRPr lang="en-US" dirty="0"/>
          </a:p>
          <a:p>
            <a:r>
              <a:rPr lang="en-US" dirty="0">
                <a:highlight>
                  <a:srgbClr val="FFFF00"/>
                </a:highlight>
              </a:rPr>
              <a:t>Please join our zoom meeting: </a:t>
            </a:r>
            <a:r>
              <a:rPr lang="en-US" b="1" dirty="0">
                <a:highlight>
                  <a:srgbClr val="FFFF00"/>
                </a:highlight>
              </a:rPr>
              <a:t>836 1742 4890</a:t>
            </a:r>
          </a:p>
        </p:txBody>
      </p:sp>
    </p:spTree>
    <p:extLst>
      <p:ext uri="{BB962C8B-B14F-4D97-AF65-F5344CB8AC3E}">
        <p14:creationId xmlns:p14="http://schemas.microsoft.com/office/powerpoint/2010/main" val="80668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EEEC-C1FB-9FE5-8494-B5C194E09BA9}"/>
              </a:ext>
            </a:extLst>
          </p:cNvPr>
          <p:cNvSpPr>
            <a:spLocks noGrp="1"/>
          </p:cNvSpPr>
          <p:nvPr>
            <p:ph type="title"/>
          </p:nvPr>
        </p:nvSpPr>
        <p:spPr/>
        <p:txBody>
          <a:bodyPr/>
          <a:lstStyle/>
          <a:p>
            <a:r>
              <a:rPr lang="en-US" dirty="0"/>
              <a:t>Tuesday Agenda</a:t>
            </a:r>
          </a:p>
        </p:txBody>
      </p:sp>
      <p:sp>
        <p:nvSpPr>
          <p:cNvPr id="3" name="TextBox 2">
            <a:extLst>
              <a:ext uri="{FF2B5EF4-FFF2-40B4-BE49-F238E27FC236}">
                <a16:creationId xmlns:a16="http://schemas.microsoft.com/office/drawing/2014/main" id="{AA7A2440-168B-A803-090C-BE29E3F30041}"/>
              </a:ext>
            </a:extLst>
          </p:cNvPr>
          <p:cNvSpPr txBox="1"/>
          <p:nvPr/>
        </p:nvSpPr>
        <p:spPr>
          <a:xfrm>
            <a:off x="838200" y="1487488"/>
            <a:ext cx="8394700"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a:t>Map presentations to the whole class </a:t>
            </a:r>
          </a:p>
          <a:p>
            <a:pPr marL="285750" indent="-285750">
              <a:buFont typeface="Arial" panose="020B0604020202020204" pitchFamily="34" charset="0"/>
              <a:buChar char="•"/>
            </a:pPr>
            <a:r>
              <a:rPr lang="en-US" sz="3200" dirty="0"/>
              <a:t>Partner homework code share </a:t>
            </a:r>
          </a:p>
          <a:p>
            <a:pPr marL="285750" indent="-285750">
              <a:buFont typeface="Arial" panose="020B0604020202020204" pitchFamily="34" charset="0"/>
              <a:buChar char="•"/>
            </a:pPr>
            <a:r>
              <a:rPr lang="en-US" sz="3200" dirty="0"/>
              <a:t>Forecast presentation</a:t>
            </a:r>
          </a:p>
          <a:p>
            <a:pPr marL="285750" indent="-285750">
              <a:buFont typeface="Arial" panose="020B0604020202020204" pitchFamily="34" charset="0"/>
              <a:buChar char="•"/>
            </a:pPr>
            <a:r>
              <a:rPr lang="en-US" sz="3200" dirty="0"/>
              <a:t>Getting started with APIs</a:t>
            </a:r>
          </a:p>
        </p:txBody>
      </p:sp>
    </p:spTree>
    <p:extLst>
      <p:ext uri="{BB962C8B-B14F-4D97-AF65-F5344CB8AC3E}">
        <p14:creationId xmlns:p14="http://schemas.microsoft.com/office/powerpoint/2010/main" val="34644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23D4-7D67-0F0E-0247-B7E6A0ADC69E}"/>
              </a:ext>
            </a:extLst>
          </p:cNvPr>
          <p:cNvSpPr>
            <a:spLocks noGrp="1"/>
          </p:cNvSpPr>
          <p:nvPr>
            <p:ph type="title"/>
          </p:nvPr>
        </p:nvSpPr>
        <p:spPr/>
        <p:txBody>
          <a:bodyPr/>
          <a:lstStyle/>
          <a:p>
            <a:r>
              <a:rPr lang="en-US" dirty="0"/>
              <a:t>Thursday Agenda</a:t>
            </a:r>
          </a:p>
        </p:txBody>
      </p:sp>
      <p:sp>
        <p:nvSpPr>
          <p:cNvPr id="3" name="Content Placeholder 2">
            <a:extLst>
              <a:ext uri="{FF2B5EF4-FFF2-40B4-BE49-F238E27FC236}">
                <a16:creationId xmlns:a16="http://schemas.microsoft.com/office/drawing/2014/main" id="{2777820A-9085-E300-0D5C-06EB01EED4EA}"/>
              </a:ext>
            </a:extLst>
          </p:cNvPr>
          <p:cNvSpPr>
            <a:spLocks noGrp="1"/>
          </p:cNvSpPr>
          <p:nvPr>
            <p:ph idx="1"/>
          </p:nvPr>
        </p:nvSpPr>
        <p:spPr/>
        <p:txBody>
          <a:bodyPr/>
          <a:lstStyle/>
          <a:p>
            <a:r>
              <a:rPr lang="en-US" dirty="0"/>
              <a:t>Quick review of Tuesday Exercises </a:t>
            </a:r>
          </a:p>
          <a:p>
            <a:r>
              <a:rPr lang="en-US" dirty="0"/>
              <a:t>Code presentation from Jason </a:t>
            </a:r>
          </a:p>
          <a:p>
            <a:r>
              <a:rPr lang="en-US" dirty="0"/>
              <a:t>Overview of HW for this week and next</a:t>
            </a:r>
          </a:p>
          <a:p>
            <a:r>
              <a:rPr lang="en-US" dirty="0"/>
              <a:t>API notes and exercises part 2</a:t>
            </a:r>
          </a:p>
        </p:txBody>
      </p:sp>
    </p:spTree>
    <p:extLst>
      <p:ext uri="{BB962C8B-B14F-4D97-AF65-F5344CB8AC3E}">
        <p14:creationId xmlns:p14="http://schemas.microsoft.com/office/powerpoint/2010/main" val="308017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6359-0843-FADD-9F67-8CCF8EE46082}"/>
              </a:ext>
            </a:extLst>
          </p:cNvPr>
          <p:cNvSpPr>
            <a:spLocks noGrp="1"/>
          </p:cNvSpPr>
          <p:nvPr>
            <p:ph type="title"/>
          </p:nvPr>
        </p:nvSpPr>
        <p:spPr/>
        <p:txBody>
          <a:bodyPr/>
          <a:lstStyle/>
          <a:p>
            <a:r>
              <a:rPr lang="en-US" dirty="0"/>
              <a:t>Preview of next weeks assignment if you want to get started early: </a:t>
            </a:r>
          </a:p>
        </p:txBody>
      </p:sp>
      <p:sp>
        <p:nvSpPr>
          <p:cNvPr id="3" name="Content Placeholder 2">
            <a:extLst>
              <a:ext uri="{FF2B5EF4-FFF2-40B4-BE49-F238E27FC236}">
                <a16:creationId xmlns:a16="http://schemas.microsoft.com/office/drawing/2014/main" id="{5776AC17-D4C6-6B14-C59B-0E0DAA8DCD3F}"/>
              </a:ext>
            </a:extLst>
          </p:cNvPr>
          <p:cNvSpPr>
            <a:spLocks noGrp="1"/>
          </p:cNvSpPr>
          <p:nvPr>
            <p:ph idx="1"/>
          </p:nvPr>
        </p:nvSpPr>
        <p:spPr/>
        <p:txBody>
          <a:bodyPr>
            <a:normAutofit fontScale="92500" lnSpcReduction="20000"/>
          </a:bodyPr>
          <a:lstStyle/>
          <a:p>
            <a:r>
              <a:rPr lang="en-US" dirty="0"/>
              <a:t>You will be revising and resubmitting your forecast code. This will be your second graded script. </a:t>
            </a:r>
          </a:p>
          <a:p>
            <a:r>
              <a:rPr lang="en-US" dirty="0"/>
              <a:t>Due Monday Nov 27</a:t>
            </a:r>
          </a:p>
          <a:p>
            <a:r>
              <a:rPr lang="en-US" dirty="0"/>
              <a:t>Requirements for your revised code: </a:t>
            </a:r>
          </a:p>
          <a:p>
            <a:pPr lvl="1"/>
            <a:r>
              <a:rPr lang="en-US" dirty="0"/>
              <a:t>Code must run for me or I will return it to you without a grade</a:t>
            </a:r>
          </a:p>
          <a:p>
            <a:pPr lvl="1"/>
            <a:r>
              <a:rPr lang="en-US" dirty="0"/>
              <a:t>No local file reads must use Rest APIs to get data</a:t>
            </a:r>
          </a:p>
          <a:p>
            <a:pPr lvl="1"/>
            <a:r>
              <a:rPr lang="en-US" dirty="0"/>
              <a:t>Will need to have at least 2 functions: </a:t>
            </a:r>
          </a:p>
          <a:p>
            <a:pPr lvl="2"/>
            <a:r>
              <a:rPr lang="en-US" dirty="0"/>
              <a:t>Function must have doc strings</a:t>
            </a:r>
          </a:p>
          <a:p>
            <a:pPr lvl="2"/>
            <a:r>
              <a:rPr lang="en-US" dirty="0"/>
              <a:t>Function can't just be to take the mean or get the USGS data exactly as we did in class need to do something more to update it (e.g. adding parameters and outputs) or add an additional function if you are using those</a:t>
            </a:r>
          </a:p>
          <a:p>
            <a:pPr lvl="1"/>
            <a:r>
              <a:rPr lang="en-US" dirty="0"/>
              <a:t>All user input should be in a single block at the top of the code </a:t>
            </a:r>
          </a:p>
          <a:p>
            <a:pPr lvl="1"/>
            <a:r>
              <a:rPr lang="en-US" dirty="0"/>
              <a:t>There should be a ‘</a:t>
            </a:r>
            <a:r>
              <a:rPr lang="en-US" dirty="0" err="1"/>
              <a:t>forecast_date</a:t>
            </a:r>
            <a:r>
              <a:rPr lang="en-US" dirty="0"/>
              <a:t>’ input at the top and the user should be able to change the date and get a forecast and plots for whatever week they enter</a:t>
            </a:r>
          </a:p>
          <a:p>
            <a:pPr lvl="2"/>
            <a:endParaRPr lang="en-US" dirty="0"/>
          </a:p>
          <a:p>
            <a:pPr lvl="1"/>
            <a:endParaRPr lang="en-US" dirty="0"/>
          </a:p>
        </p:txBody>
      </p:sp>
    </p:spTree>
    <p:extLst>
      <p:ext uri="{BB962C8B-B14F-4D97-AF65-F5344CB8AC3E}">
        <p14:creationId xmlns:p14="http://schemas.microsoft.com/office/powerpoint/2010/main" val="2300430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TotalTime>
  <Words>304</Words>
  <Application>Microsoft Macintosh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HAS Tools Week 12</vt:lpstr>
      <vt:lpstr>Announcements: </vt:lpstr>
      <vt:lpstr>Tuesday Agenda</vt:lpstr>
      <vt:lpstr>Thursday Agenda</vt:lpstr>
      <vt:lpstr>Preview of next weeks assignment if you want to get started early: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 Tools Week 8</dc:title>
  <dc:creator>Condon, Laura - (lecondon)</dc:creator>
  <cp:lastModifiedBy>Condon, Laura - (lecondon)</cp:lastModifiedBy>
  <cp:revision>20</cp:revision>
  <dcterms:created xsi:type="dcterms:W3CDTF">2023-10-17T16:24:24Z</dcterms:created>
  <dcterms:modified xsi:type="dcterms:W3CDTF">2023-11-16T20:57:44Z</dcterms:modified>
</cp:coreProperties>
</file>