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0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53"/>
    <p:restoredTop sz="96327"/>
  </p:normalViewPr>
  <p:slideViewPr>
    <p:cSldViewPr snapToGrid="0" showGuides="1">
      <p:cViewPr varScale="1">
        <p:scale>
          <a:sx n="100" d="100"/>
          <a:sy n="100" d="100"/>
        </p:scale>
        <p:origin x="192" y="680"/>
      </p:cViewPr>
      <p:guideLst>
        <p:guide pos="760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C88-08BC-9421-2D4B-94E9119B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338D-AF69-C4EC-1F2B-C5D1E4D8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DF1A-6DB8-B380-EE93-E4B54010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7FE9-0162-3BE0-776A-55E97518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C1FA-BDD9-5445-8D59-1FECE77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71E9-3ECD-1336-316A-BF5A786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4B462-32C2-4DEE-22FC-54E77BB2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972D-9C46-043D-9C2F-826918EC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BD88-0D1D-A702-A07A-C611B051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95CE-E4D2-0FA6-FCAA-079CD28B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E613-6542-3A12-DE54-D8616F40A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4997-C3A4-ADF0-FE14-1DA9A7D3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629-CAEE-A06D-E0F2-26D17CD7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E759-97DA-6120-7FFB-1AC7189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1673-12E3-045F-07C7-760C598A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36A-AA38-878A-B8E6-9D0FE532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B407-F25C-A34B-4875-E3ED93C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56A6-AE77-785E-390D-9982646C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6933-D595-7E5E-487A-41AE015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60E5-DE46-CC77-81DC-69FFDBA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E74-EEC3-7D70-3D44-9A896270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D479-708F-3131-15DD-6E8F3E82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54EB-4268-61F5-7938-5860840C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0A42-A4BB-42F9-9C35-0476EFD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54E2-4328-FFE5-68D1-38AF5EA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AE12-D626-EA14-E7E4-361F505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C59-5C96-2D69-C067-21755E5B3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4B17-1281-1A91-BF9F-E571517A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493C-167C-EF5B-948E-F4CDED3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22F8-E359-9C9E-7E51-5F1717F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93BC-C5A1-1CD0-132F-6CA64F2B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A2-C8EA-8297-3690-1E20E8AE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B0FF-2A71-E863-8D9D-4D598554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D50D3-2042-1A8F-6AEC-435C9B87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913B8-A72D-5ABA-0150-C39BD9EB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FEA1-89A6-97D8-B4C2-9CC55A23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EBD47-BFE1-3003-BA4D-586E098A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B1547-2285-F58E-F164-7F9E2DF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06C74-7C37-A649-5972-16211A4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A21D-A131-DFDE-61F3-70FB04A5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65EC-1DCF-5C0A-F630-5AC92368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363BB-37C7-E043-4AFB-C4AB485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1DCB-2BDB-4F98-1968-EF92CBB2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9AB31-86FE-C2C0-93DC-3E28F4E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4BEA-FEC1-9DDE-BB93-764CFA78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E2E4-9688-746E-B4B9-31A0CB5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1DF-D07D-62C7-8FCF-6AF6F6C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E0DD-8F74-C85D-B95A-5A44AD0A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8D64-C286-A729-7944-C3D37D6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F4E3-644E-342A-DF1F-697572C3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2061-88FB-3C00-C135-489CB28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6C29-4881-B92A-E792-538CC5C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1041-5AF3-2EAA-5D61-A002E15D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BBF9-C778-4E22-53DD-D5434CD6C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0B82-22FD-145B-EC47-CC57E7D5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9AE3-FA06-4B98-2468-197FF27D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CA36-C3D6-C98F-AAB4-582951E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2C3B-CD19-E40A-B86F-7D2F896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46EAA-6FA7-9CC3-DF0D-34F9ED8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40D4-4736-DBB7-56BF-DA2B130A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7F38-36BE-502E-F742-A3B80879F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CD80-9780-DF40-833C-A664B5BDBE2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51A9-440E-1297-9AFC-79197224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C2E6-0E02-EC7E-08B9-2443E57A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-Tools-2023/forecasting/tree/main/evaluation_scri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5037-155A-01E7-DD3E-13F46765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Tools Week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77FC-E67B-2662-873F-EA28F37AB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Announcements: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Learning Goals for this week: </a:t>
            </a:r>
            <a:r>
              <a:rPr lang="en-US" dirty="0" err="1"/>
              <a:t>Xarray</a:t>
            </a:r>
            <a:endParaRPr lang="en-US" dirty="0"/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Thursday 10:00-11:00 </a:t>
            </a:r>
          </a:p>
          <a:p>
            <a:pPr lvl="1"/>
            <a:r>
              <a:rPr lang="en-US" dirty="0"/>
              <a:t>Monday 1:30-2:30 by zoom </a:t>
            </a:r>
          </a:p>
          <a:p>
            <a:r>
              <a:rPr lang="en-US" dirty="0"/>
              <a:t>Assignments: </a:t>
            </a:r>
          </a:p>
          <a:p>
            <a:pPr lvl="1"/>
            <a:r>
              <a:rPr lang="en-US" dirty="0"/>
              <a:t>X array exercise 1 plus markdown file due Monday 5pm</a:t>
            </a:r>
          </a:p>
          <a:p>
            <a:pPr lvl="1"/>
            <a:r>
              <a:rPr lang="en-US" dirty="0"/>
              <a:t>Forecast Judges -  Nathan, Claire &amp; Lauren(see instructions here </a:t>
            </a:r>
            <a:r>
              <a:rPr lang="en-US" sz="2400" i="1" dirty="0">
                <a:hlinkClick r:id="rId2"/>
              </a:rPr>
              <a:t>https://github.com/HAS-Tools-2023/forecasting/tree/main/evaluation_scripts</a:t>
            </a:r>
            <a:r>
              <a:rPr lang="en-US" i="1" dirty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Please join our zoom meeting: </a:t>
            </a:r>
            <a:r>
              <a:rPr lang="en-US" b="1" dirty="0">
                <a:highlight>
                  <a:srgbClr val="FFFF00"/>
                </a:highlight>
              </a:rPr>
              <a:t>836 1742 4890</a:t>
            </a:r>
          </a:p>
        </p:txBody>
      </p:sp>
    </p:spTree>
    <p:extLst>
      <p:ext uri="{BB962C8B-B14F-4D97-AF65-F5344CB8AC3E}">
        <p14:creationId xmlns:p14="http://schemas.microsoft.com/office/powerpoint/2010/main" val="8066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EEEC-C1FB-9FE5-8494-B5C194E0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5725"/>
            <a:ext cx="10515600" cy="1325563"/>
          </a:xfrm>
        </p:spPr>
        <p:txBody>
          <a:bodyPr/>
          <a:lstStyle/>
          <a:p>
            <a:r>
              <a:rPr lang="en-US" b="1"/>
              <a:t>This week: 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2440-168B-A803-090C-BE29E3F30041}"/>
              </a:ext>
            </a:extLst>
          </p:cNvPr>
          <p:cNvSpPr txBox="1"/>
          <p:nvPr/>
        </p:nvSpPr>
        <p:spPr>
          <a:xfrm>
            <a:off x="838200" y="1220788"/>
            <a:ext cx="10287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more forecasts!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more weekly assignment due next Monday</a:t>
            </a:r>
          </a:p>
          <a:p>
            <a:endParaRPr lang="en-US" sz="2800" dirty="0"/>
          </a:p>
          <a:p>
            <a:r>
              <a:rPr lang="en-US" sz="2800" u="sng" dirty="0"/>
              <a:t>Today: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Forecast results presentation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Review of your </a:t>
            </a:r>
            <a:r>
              <a:rPr lang="en-US" sz="2800" dirty="0" err="1"/>
              <a:t>ChatGPT</a:t>
            </a:r>
            <a:r>
              <a:rPr lang="en-US" sz="2800" dirty="0"/>
              <a:t>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 to </a:t>
            </a:r>
            <a:r>
              <a:rPr lang="en-US" sz="2800" dirty="0" err="1"/>
              <a:t>Xarray</a:t>
            </a:r>
            <a:r>
              <a:rPr lang="en-US" sz="2800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 </a:t>
            </a:r>
            <a:r>
              <a:rPr lang="en-US" sz="2800" dirty="0" err="1"/>
              <a:t>Xarray</a:t>
            </a:r>
            <a:r>
              <a:rPr lang="en-US" sz="2800" dirty="0"/>
              <a:t> exercise </a:t>
            </a:r>
          </a:p>
          <a:p>
            <a:endParaRPr lang="en-US" sz="2800" dirty="0"/>
          </a:p>
          <a:p>
            <a:r>
              <a:rPr lang="en-US" sz="2800" u="sng" dirty="0"/>
              <a:t>Thursday: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Working through </a:t>
            </a:r>
            <a:r>
              <a:rPr lang="en-US" sz="2800" dirty="0" err="1"/>
              <a:t>Xarray</a:t>
            </a:r>
            <a:r>
              <a:rPr lang="en-US" sz="2800" dirty="0"/>
              <a:t> exercises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44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110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HAS Tools Week 14</vt:lpstr>
      <vt:lpstr>Announcements: </vt:lpstr>
      <vt:lpstr>This week: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Tools Week 8</dc:title>
  <dc:creator>Condon, Laura - (lecondon)</dc:creator>
  <cp:lastModifiedBy>Condon, Laura - (lecondon)</cp:lastModifiedBy>
  <cp:revision>28</cp:revision>
  <dcterms:created xsi:type="dcterms:W3CDTF">2023-10-17T16:24:24Z</dcterms:created>
  <dcterms:modified xsi:type="dcterms:W3CDTF">2023-11-28T21:59:43Z</dcterms:modified>
</cp:coreProperties>
</file>