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3" r:id="rId3"/>
    <p:sldId id="270" r:id="rId4"/>
    <p:sldId id="274" r:id="rId5"/>
    <p:sldId id="271" r:id="rId6"/>
    <p:sldId id="263" r:id="rId7"/>
    <p:sldId id="272" r:id="rId8"/>
    <p:sldId id="266" r:id="rId9"/>
    <p:sldId id="260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63"/>
  </p:normalViewPr>
  <p:slideViewPr>
    <p:cSldViewPr snapToGrid="0" snapToObjects="1" showGuides="1">
      <p:cViewPr varScale="1">
        <p:scale>
          <a:sx n="112" d="100"/>
          <a:sy n="112" d="100"/>
        </p:scale>
        <p:origin x="480" y="2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7F887-5AEF-7440-8D5E-6ECF9FD159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DE9BC9-DD10-334A-8990-353AE49994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894AE8-A218-994C-B8EA-D7E240D65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68B06-4BE0-3C40-99AB-A1CEBAA4F9CE}" type="datetimeFigureOut">
              <a:rPr lang="en-US" smtClean="0"/>
              <a:t>8/22/21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98C3AB-FD39-3545-992C-443B289B4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5F6FE-C241-4D4A-8B9E-14371D15A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1FF8D-CF3A-FB4E-B39B-AD6317931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869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63219-90DF-064F-95A2-84E9DDA88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E3385F-28B4-9E4D-8E94-7F55AF741A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DA9B10-F24F-5347-A30B-785DBCE35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68B06-4BE0-3C40-99AB-A1CEBAA4F9CE}" type="datetimeFigureOut">
              <a:rPr lang="en-US" smtClean="0"/>
              <a:t>8/22/21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B64627-E7EB-EB4B-B832-5794D4593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B84634-A752-DF4D-BBF8-554777EDC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1FF8D-CF3A-FB4E-B39B-AD6317931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453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28089C-35FA-B143-9BC4-17A8857272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6494AE-2C5D-114D-B9B0-01F406F7A9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3A4B19-85C4-9343-A19F-8FF6011DC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68B06-4BE0-3C40-99AB-A1CEBAA4F9CE}" type="datetimeFigureOut">
              <a:rPr lang="en-US" smtClean="0"/>
              <a:t>8/22/21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7455F5-AA8D-6A46-8FAB-BCCC3E26D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273921-8E50-9942-B184-2260586F8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1FF8D-CF3A-FB4E-B39B-AD6317931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576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051E8-12FF-4E4A-9616-709947B6F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57271-D44F-814C-BF3F-6BC96DCDC1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F45856-1E31-7C49-BF33-AD373A1F2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68B06-4BE0-3C40-99AB-A1CEBAA4F9CE}" type="datetimeFigureOut">
              <a:rPr lang="en-US" smtClean="0"/>
              <a:t>8/22/21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060441-49B2-9546-9217-3285A2B42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7E8431-E3FE-544C-B9C2-7629A0C30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1FF8D-CF3A-FB4E-B39B-AD6317931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492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959A3-8131-234D-AE6F-CE2AE3DAE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42A6F6-8282-3242-9633-8052C7AD74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5C5588-20B5-2947-A9E2-7BD4B3F15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68B06-4BE0-3C40-99AB-A1CEBAA4F9CE}" type="datetimeFigureOut">
              <a:rPr lang="en-US" smtClean="0"/>
              <a:t>8/22/21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F88139-846C-7E4F-B91D-6A15A16CA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E9334F-5595-9D41-8C29-BC185EF38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1FF8D-CF3A-FB4E-B39B-AD6317931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918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F273F-7966-9149-B562-28828D91C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7C3044-ADE7-5846-81A0-208B99F9B8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F97032-9F19-AE45-BAE6-B3B1AE6676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1FF40A-026E-8249-937E-1D146496B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68B06-4BE0-3C40-99AB-A1CEBAA4F9CE}" type="datetimeFigureOut">
              <a:rPr lang="en-US" smtClean="0"/>
              <a:t>8/22/21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2A2A79-ABED-4E42-AA69-AA01115C9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078585-919F-8346-BCE8-73C53947D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1FF8D-CF3A-FB4E-B39B-AD6317931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861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C4218-6B55-E44C-8BE7-910DD6B31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DB329F-B8F9-CF4F-80CE-0AD50BC8D9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64E9CA-D730-5246-84B3-46016420F4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020D7C-F0DE-AB42-93CB-83BD5AE07A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D984BB-78BA-A04C-A536-3A38DBB043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A1DA49-EB74-924D-A2A5-BA0F7F079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68B06-4BE0-3C40-99AB-A1CEBAA4F9CE}" type="datetimeFigureOut">
              <a:rPr lang="en-US" smtClean="0"/>
              <a:t>8/22/21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83B3E4-105E-404D-9A8E-E8C9E20E6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A92881-0DFA-1F4C-8076-AB0B00B55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1FF8D-CF3A-FB4E-B39B-AD6317931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377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B59DF-941D-4244-9A9D-6329931AD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BF6B51-500A-E748-901A-0F6839C72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68B06-4BE0-3C40-99AB-A1CEBAA4F9CE}" type="datetimeFigureOut">
              <a:rPr lang="en-US" smtClean="0"/>
              <a:t>8/22/21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F53088-ACE9-784B-BF7E-525E121FF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3EFEDA-1A51-7145-AA2F-39E598678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1FF8D-CF3A-FB4E-B39B-AD6317931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857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096BF2-A59F-5046-B893-CB2822B6E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68B06-4BE0-3C40-99AB-A1CEBAA4F9CE}" type="datetimeFigureOut">
              <a:rPr lang="en-US" smtClean="0"/>
              <a:t>8/22/21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1B3EAC-3628-894A-A7A1-65A1BDF4B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D48C32-A02C-C147-A9A5-652DF15CB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1FF8D-CF3A-FB4E-B39B-AD6317931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004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387FD-55D2-B64E-A418-C59825095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24F710-6446-4748-BF90-61694132F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847CB7-9E6D-3840-8413-E221CEF00F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09402D-9DB2-9C43-B741-CBCBEA2A1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68B06-4BE0-3C40-99AB-A1CEBAA4F9CE}" type="datetimeFigureOut">
              <a:rPr lang="en-US" smtClean="0"/>
              <a:t>8/22/21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C1E21E-4AA1-EA47-9E49-C7BC911AD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FD179A-3495-0C40-A0E1-4C9C86829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1FF8D-CF3A-FB4E-B39B-AD6317931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394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73933-15E4-0749-BD22-CC8B9F69E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8D6FA0-1BA6-354F-9887-580168A424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22C41B-26ED-6C4B-8C41-ED0551998E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87A16F-1438-C54A-8EE3-A5429426B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68B06-4BE0-3C40-99AB-A1CEBAA4F9CE}" type="datetimeFigureOut">
              <a:rPr lang="en-US" smtClean="0"/>
              <a:t>8/22/21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5B0E4A-F9D0-CF43-B076-7D5756733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9ACAA1-BDB3-C245-9420-F7CD68920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1FF8D-CF3A-FB4E-B39B-AD6317931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783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B7C85C-C133-4942-9BB5-8B7908406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B729A8-D892-894F-84D4-27F1B89A73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ABD3EF-4FCB-B842-B5C8-7704B8FCD6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C68B06-4BE0-3C40-99AB-A1CEBAA4F9CE}" type="datetimeFigureOut">
              <a:rPr lang="en-US" smtClean="0"/>
              <a:t>8/22/21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00C739-A131-B340-83CD-4A62E500E4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C6AE26-BB80-BB4F-AAB5-1FEDD51700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41FF8D-CF3A-FB4E-B39B-AD6317931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012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rogerdudler.github.io/git-guide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rogerdudler.github.io/git-guide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ndpoint.com/blog/2014/05/02/git-workflows-that-work" TargetMode="External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swarthmore.edu/~newhall/unixhelp/git_create.php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reddit.com/r/git/comments/99ul9f/git_workflow_diagram_showcasing_the_role_of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.to/mollynem/git-github--workflow-fundamentals-5496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rogerdudler.github.io/git-guide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jlord.us/git-it/challenges/forks_and_clones.html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reddit.com/r/git/comments/99ul9f/git_workflow_diagram_showcasing_the_role_of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.to/mollynem/git-github--workflow-fundamentals-5496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rogerdudler.github.io/git-guide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C85C0-D672-2948-AE0D-828C8447DE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 to Git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4F972D-9E3B-BB4C-A24A-5EF7752ACC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HWRS 401/501</a:t>
            </a:r>
          </a:p>
        </p:txBody>
      </p:sp>
    </p:spTree>
    <p:extLst>
      <p:ext uri="{BB962C8B-B14F-4D97-AF65-F5344CB8AC3E}">
        <p14:creationId xmlns:p14="http://schemas.microsoft.com/office/powerpoint/2010/main" val="21683761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2AA056A-E25A-C84A-9AFD-913F8B028226}"/>
              </a:ext>
            </a:extLst>
          </p:cNvPr>
          <p:cNvSpPr txBox="1"/>
          <p:nvPr/>
        </p:nvSpPr>
        <p:spPr>
          <a:xfrm>
            <a:off x="376896" y="6519446"/>
            <a:ext cx="7441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Copied from: </a:t>
            </a:r>
            <a:r>
              <a:rPr lang="en-US" sz="16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http://rogerdudler.github.io/git-guide/</a:t>
            </a:r>
            <a:r>
              <a:rPr lang="en-US" sz="1600" dirty="0"/>
              <a:t>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BC0A8EA-EBD8-724C-86BC-992D25DCF5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455" y="218669"/>
            <a:ext cx="11371006" cy="6300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8400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2AA056A-E25A-C84A-9AFD-913F8B028226}"/>
              </a:ext>
            </a:extLst>
          </p:cNvPr>
          <p:cNvSpPr txBox="1"/>
          <p:nvPr/>
        </p:nvSpPr>
        <p:spPr>
          <a:xfrm>
            <a:off x="376896" y="6519446"/>
            <a:ext cx="7441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Copied from: </a:t>
            </a:r>
            <a:r>
              <a:rPr lang="en-US" sz="16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http://rogerdudler.github.io/git-guide/</a:t>
            </a:r>
            <a:r>
              <a:rPr lang="en-US" sz="1600" dirty="0"/>
              <a:t>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44B1E1C-AA50-6447-9DB9-F3C61B613C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742" y="73740"/>
            <a:ext cx="11200516" cy="6481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476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1040A-FB1E-3342-9717-B1A56A421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36700"/>
            <a:ext cx="4710113" cy="4349750"/>
          </a:xfrm>
        </p:spPr>
        <p:txBody>
          <a:bodyPr>
            <a:normAutofit fontScale="90000"/>
          </a:bodyPr>
          <a:lstStyle/>
          <a:p>
            <a:r>
              <a:rPr lang="en-US" dirty="0"/>
              <a:t>GitHub is a version control system.  It allows teams to work collaboratively on the same pieces of code (like track changes for word but much more sophisticated)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864B43D-D28D-714B-BF8E-EBAADFEC5B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43688" y="0"/>
            <a:ext cx="5109628" cy="648841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396F5E9-311F-A442-8C88-CC7D90F88303}"/>
              </a:ext>
            </a:extLst>
          </p:cNvPr>
          <p:cNvSpPr txBox="1"/>
          <p:nvPr/>
        </p:nvSpPr>
        <p:spPr>
          <a:xfrm>
            <a:off x="6643688" y="6276824"/>
            <a:ext cx="57578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https://www.endpoint.com/blog/2014/05/02/git-workflows-that-work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681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EAA59-2283-5844-A7D4-7F59139E8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242" y="237067"/>
            <a:ext cx="11203516" cy="1325563"/>
          </a:xfrm>
        </p:spPr>
        <p:txBody>
          <a:bodyPr/>
          <a:lstStyle/>
          <a:p>
            <a:r>
              <a:rPr lang="en-US" dirty="0"/>
              <a:t>Local and remote version-controlled repositories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340B11-14B1-5E41-B08C-757A3476C5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0445" y="1399953"/>
            <a:ext cx="8481485" cy="503631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1F88E0C-75D3-D04D-AB60-EE95C6F87320}"/>
              </a:ext>
            </a:extLst>
          </p:cNvPr>
          <p:cNvSpPr/>
          <p:nvPr/>
        </p:nvSpPr>
        <p:spPr>
          <a:xfrm>
            <a:off x="2744788" y="6436267"/>
            <a:ext cx="86497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https://www.cs.swarthmore.edu/~newhall/unixhelp/git_create.php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897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2C60155B-5B2E-504C-85AB-B0AA8D19A452}"/>
              </a:ext>
            </a:extLst>
          </p:cNvPr>
          <p:cNvSpPr txBox="1">
            <a:spLocks/>
          </p:cNvSpPr>
          <p:nvPr/>
        </p:nvSpPr>
        <p:spPr>
          <a:xfrm>
            <a:off x="433167" y="2736329"/>
            <a:ext cx="3258300" cy="13086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GitHub workflow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14D1E10-C546-6A4F-B760-84610654C64B}"/>
              </a:ext>
            </a:extLst>
          </p:cNvPr>
          <p:cNvSpPr/>
          <p:nvPr/>
        </p:nvSpPr>
        <p:spPr>
          <a:xfrm>
            <a:off x="2326216" y="6488668"/>
            <a:ext cx="97874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https://www.reddit.com/r/git/comments/99ul9f/git_workflow_diagram_showcasing_the_role_of/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2D61D7C-1B8A-1243-881B-36ACA74E0F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3524" y="127066"/>
            <a:ext cx="8295309" cy="599227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27F947D-2584-9A4A-8F3E-F8E7554AE055}"/>
              </a:ext>
            </a:extLst>
          </p:cNvPr>
          <p:cNvSpPr txBox="1"/>
          <p:nvPr/>
        </p:nvSpPr>
        <p:spPr>
          <a:xfrm>
            <a:off x="4927901" y="6119336"/>
            <a:ext cx="8668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4"/>
              </a:rPr>
              <a:t>https://dev.to/mollynem/git-github--workflow-fundamentals-5496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429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C4C87F7-53E5-104C-9ABA-95F36ED791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071" y="457844"/>
            <a:ext cx="11421858" cy="594231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C56DFE2-C31B-134C-8276-C9967D681BFC}"/>
              </a:ext>
            </a:extLst>
          </p:cNvPr>
          <p:cNvSpPr txBox="1"/>
          <p:nvPr/>
        </p:nvSpPr>
        <p:spPr>
          <a:xfrm>
            <a:off x="0" y="6519446"/>
            <a:ext cx="7441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Copied from: </a:t>
            </a:r>
            <a:r>
              <a:rPr lang="en-US" sz="16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http://rogerdudler.github.io/git-guide/</a:t>
            </a:r>
            <a:r>
              <a:rPr lang="en-US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54820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29148-C886-AD48-829B-2D447AFAA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0956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Check your setup</a:t>
            </a:r>
            <a:br>
              <a:rPr lang="en-US" dirty="0"/>
            </a:br>
            <a:r>
              <a:rPr lang="en-US" sz="2400" i="1" dirty="0"/>
              <a:t>(Note you must be inside your repo for these to work)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6D7A4-C7E7-9B42-897B-F80C88AD5F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407" y="1432581"/>
            <a:ext cx="10770536" cy="5220286"/>
          </a:xfrm>
        </p:spPr>
        <p:txBody>
          <a:bodyPr>
            <a:normAutofit/>
          </a:bodyPr>
          <a:lstStyle/>
          <a:p>
            <a:r>
              <a:rPr lang="en-US" i="1" dirty="0">
                <a:highlight>
                  <a:srgbClr val="808080"/>
                </a:highlight>
              </a:rPr>
              <a:t>git status </a:t>
            </a:r>
            <a:r>
              <a:rPr lang="en-US" dirty="0"/>
              <a:t>: to see whether your local repo is up to date and what branch you are on </a:t>
            </a:r>
          </a:p>
          <a:p>
            <a:endParaRPr lang="en-US" dirty="0"/>
          </a:p>
          <a:p>
            <a:r>
              <a:rPr lang="en-US" i="1" dirty="0">
                <a:highlight>
                  <a:srgbClr val="808080"/>
                </a:highlight>
              </a:rPr>
              <a:t>git branch </a:t>
            </a:r>
            <a:r>
              <a:rPr lang="en-US" dirty="0"/>
              <a:t>: shows you want branch you are currently working on </a:t>
            </a:r>
          </a:p>
          <a:p>
            <a:endParaRPr lang="en-US" dirty="0"/>
          </a:p>
          <a:p>
            <a:r>
              <a:rPr lang="en-US" i="1" dirty="0">
                <a:highlight>
                  <a:srgbClr val="808080"/>
                </a:highlight>
              </a:rPr>
              <a:t>git remote</a:t>
            </a:r>
            <a:r>
              <a:rPr lang="en-US" dirty="0"/>
              <a:t>: Shows the remote repose you are connected to</a:t>
            </a:r>
          </a:p>
          <a:p>
            <a:endParaRPr lang="en-US" dirty="0"/>
          </a:p>
          <a:p>
            <a:r>
              <a:rPr lang="en-US" i="1" dirty="0">
                <a:highlight>
                  <a:srgbClr val="808080"/>
                </a:highlight>
              </a:rPr>
              <a:t>git remote show origin</a:t>
            </a:r>
            <a:r>
              <a:rPr lang="en-US" dirty="0"/>
              <a:t>: To show the </a:t>
            </a:r>
            <a:r>
              <a:rPr lang="en-US" dirty="0" err="1"/>
              <a:t>url</a:t>
            </a:r>
            <a:r>
              <a:rPr lang="en-US" dirty="0"/>
              <a:t> for a given remote (in this case origin)</a:t>
            </a:r>
          </a:p>
          <a:p>
            <a:endParaRPr lang="en-US" dirty="0"/>
          </a:p>
          <a:p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350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D69EA-5778-D54A-B48C-50DF84A00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600" y="569912"/>
            <a:ext cx="10515600" cy="1325563"/>
          </a:xfrm>
        </p:spPr>
        <p:txBody>
          <a:bodyPr/>
          <a:lstStyle/>
          <a:p>
            <a:r>
              <a:rPr lang="en-US" dirty="0"/>
              <a:t>Cloning vs. Forking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F4C32C-E33A-FA48-AB80-FDAB25D62C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9100" y="561975"/>
            <a:ext cx="6337300" cy="59309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E696F3B-9B1A-8049-AE0C-21B1BFC880E4}"/>
              </a:ext>
            </a:extLst>
          </p:cNvPr>
          <p:cNvSpPr txBox="1"/>
          <p:nvPr/>
        </p:nvSpPr>
        <p:spPr>
          <a:xfrm>
            <a:off x="5900738" y="6488668"/>
            <a:ext cx="6657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http://jlord.us/git-it/challenges/forks_and_clones.html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A7A1E9-FAF2-E24D-BD6F-43BC49F1FE20}"/>
              </a:ext>
            </a:extLst>
          </p:cNvPr>
          <p:cNvSpPr txBox="1"/>
          <p:nvPr/>
        </p:nvSpPr>
        <p:spPr>
          <a:xfrm>
            <a:off x="657226" y="1700212"/>
            <a:ext cx="430666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dirty="0"/>
              <a:t>Cloning is you making a local copy of a repository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If you Fork first then you have your own version of the repository remotely that you can pull and push changes to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For this class we will just clone but for future work you may want to fork if there is a repo you want to make changes to without changing someone else’s repository</a:t>
            </a:r>
          </a:p>
        </p:txBody>
      </p:sp>
    </p:spTree>
    <p:extLst>
      <p:ext uri="{BB962C8B-B14F-4D97-AF65-F5344CB8AC3E}">
        <p14:creationId xmlns:p14="http://schemas.microsoft.com/office/powerpoint/2010/main" val="2179807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2C60155B-5B2E-504C-85AB-B0AA8D19A452}"/>
              </a:ext>
            </a:extLst>
          </p:cNvPr>
          <p:cNvSpPr txBox="1">
            <a:spLocks/>
          </p:cNvSpPr>
          <p:nvPr/>
        </p:nvSpPr>
        <p:spPr>
          <a:xfrm>
            <a:off x="433167" y="2736329"/>
            <a:ext cx="3258300" cy="13086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GitHub workflow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14D1E10-C546-6A4F-B760-84610654C64B}"/>
              </a:ext>
            </a:extLst>
          </p:cNvPr>
          <p:cNvSpPr/>
          <p:nvPr/>
        </p:nvSpPr>
        <p:spPr>
          <a:xfrm>
            <a:off x="2326216" y="6488668"/>
            <a:ext cx="97874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https://www.reddit.com/r/git/comments/99ul9f/git_workflow_diagram_showcasing_the_role_of/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2D61D7C-1B8A-1243-881B-36ACA74E0F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3524" y="127066"/>
            <a:ext cx="8295309" cy="599227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27F947D-2584-9A4A-8F3E-F8E7554AE055}"/>
              </a:ext>
            </a:extLst>
          </p:cNvPr>
          <p:cNvSpPr txBox="1"/>
          <p:nvPr/>
        </p:nvSpPr>
        <p:spPr>
          <a:xfrm>
            <a:off x="4927901" y="6119336"/>
            <a:ext cx="8668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4"/>
              </a:rPr>
              <a:t>https://dev.to/mollynem/git-github--workflow-fundamentals-5496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848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1BE8F11-D403-1749-8CF0-6ED4AB8BF1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896" y="44244"/>
            <a:ext cx="11438208" cy="655198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2AA056A-E25A-C84A-9AFD-913F8B028226}"/>
              </a:ext>
            </a:extLst>
          </p:cNvPr>
          <p:cNvSpPr txBox="1"/>
          <p:nvPr/>
        </p:nvSpPr>
        <p:spPr>
          <a:xfrm>
            <a:off x="134009" y="6596227"/>
            <a:ext cx="7441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Copied from: </a:t>
            </a:r>
            <a:r>
              <a:rPr lang="en-US" sz="16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http://rogerdudler.github.io/git-guide/</a:t>
            </a:r>
            <a:r>
              <a:rPr lang="en-US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95138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</TotalTime>
  <Words>373</Words>
  <Application>Microsoft Macintosh PowerPoint</Application>
  <PresentationFormat>Widescreen</PresentationFormat>
  <Paragraphs>30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Intro to Git </vt:lpstr>
      <vt:lpstr>GitHub is a version control system.  It allows teams to work collaboratively on the same pieces of code (like track changes for word but much more sophisticated)</vt:lpstr>
      <vt:lpstr>Local and remote version-controlled repositories</vt:lpstr>
      <vt:lpstr>PowerPoint Presentation</vt:lpstr>
      <vt:lpstr>PowerPoint Presentation</vt:lpstr>
      <vt:lpstr>Check your setup (Note you must be inside your repo for these to work)</vt:lpstr>
      <vt:lpstr>Cloning vs. Forking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Condon, Laura - (lecondon)</dc:creator>
  <cp:lastModifiedBy>Condon, Laura - (lecondon)</cp:lastModifiedBy>
  <cp:revision>30</cp:revision>
  <dcterms:created xsi:type="dcterms:W3CDTF">2019-05-29T14:43:31Z</dcterms:created>
  <dcterms:modified xsi:type="dcterms:W3CDTF">2021-08-22T23:13:49Z</dcterms:modified>
</cp:coreProperties>
</file>