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63"/>
  </p:normalViewPr>
  <p:slideViewPr>
    <p:cSldViewPr snapToGrid="0" snapToObjects="1" showGuides="1">
      <p:cViewPr varScale="1">
        <p:scale>
          <a:sx n="88" d="100"/>
          <a:sy n="88" d="100"/>
        </p:scale>
        <p:origin x="184" y="8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AB32E-0D60-3247-9704-4359756A9B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244289-1B89-8F4C-9CC0-2B2DC89B30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44581B-7937-5B49-B348-9ED0E9FE6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D814C-9217-9148-94A9-258A05145BB1}" type="datetimeFigureOut">
              <a:rPr lang="en-US" smtClean="0"/>
              <a:t>8/26/21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A5E2F4-3D02-1E4D-928D-D92D255EA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CC6BBF-9213-574B-96AE-80392590E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330DB-CED2-384E-BCD5-E974F75E1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408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E85D3-A7E8-C74C-8F16-81A3238D2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7A2F3C-CA5E-404E-871F-7B42FBE238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FBDDF5-5B33-9846-B459-D4E8D77DB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D814C-9217-9148-94A9-258A05145BB1}" type="datetimeFigureOut">
              <a:rPr lang="en-US" smtClean="0"/>
              <a:t>8/26/21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F44F26-C622-BF41-A606-00A9723F0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B993BB-2A93-F649-92AD-2104F8CC9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330DB-CED2-384E-BCD5-E974F75E1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004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9D285F-8299-9344-9939-BB63295166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1FE397-F4AD-E648-99CA-4B17A6CAF0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1B800-F8C0-5343-A215-F425A4126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D814C-9217-9148-94A9-258A05145BB1}" type="datetimeFigureOut">
              <a:rPr lang="en-US" smtClean="0"/>
              <a:t>8/26/21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C4A372-3087-954C-A754-24D2B932D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10B24-E272-0648-8421-C71335E1D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330DB-CED2-384E-BCD5-E974F75E1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287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5F0C1-6292-D643-8A0D-4360F743D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AD7F62-4492-764C-8211-21E66C07F6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1F10D-7704-2A4C-917E-051C6B4B1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D814C-9217-9148-94A9-258A05145BB1}" type="datetimeFigureOut">
              <a:rPr lang="en-US" smtClean="0"/>
              <a:t>8/26/21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9BBDC5-10AC-124D-878C-5F0BC484C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BA072D-D3D7-F547-BE49-21C67DB5C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330DB-CED2-384E-BCD5-E974F75E1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944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2B830-CB1E-D047-A2A0-973C2CEB2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667624-F55B-2E49-859C-AE6CA400E1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0A9317-85B2-1548-A650-A17721D8F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D814C-9217-9148-94A9-258A05145BB1}" type="datetimeFigureOut">
              <a:rPr lang="en-US" smtClean="0"/>
              <a:t>8/26/21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BF4AEE-AEE7-2742-99BB-6460D2321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35CA6E-4B06-324C-A93D-0067328B5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330DB-CED2-384E-BCD5-E974F75E1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656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6851A-6EAC-1041-B6D1-A72079492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306751-F2C4-2A4A-8AFC-0DB1D6B817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663E99-F4A2-E249-A39E-305D27932E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ADD4D5-5FB9-A64B-A0AD-8DF1CAC99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D814C-9217-9148-94A9-258A05145BB1}" type="datetimeFigureOut">
              <a:rPr lang="en-US" smtClean="0"/>
              <a:t>8/26/21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79FFCA-B797-2040-B872-0009DA14B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AFAAE0-B17D-BE4A-8509-A7AF3BD91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330DB-CED2-384E-BCD5-E974F75E1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939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17922-A4C7-9349-BBFD-1CB3F9AEC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7E4987-2578-F849-A697-5E64B0ECC1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924BF8-E1D3-464B-9C9A-2CE2153CE8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F75347-F37A-D44A-81CC-3C3391CCE6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810CAC-DFFD-5E46-B942-A905772A1F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FCCEC1-0BFC-AE46-9310-2F3B06842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D814C-9217-9148-94A9-258A05145BB1}" type="datetimeFigureOut">
              <a:rPr lang="en-US" smtClean="0"/>
              <a:t>8/26/21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E98106-76C4-AB47-ADC7-5527D12D2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60F6BE-05ED-BE4A-B4C6-105A98C39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330DB-CED2-384E-BCD5-E974F75E1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748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3D656-AF1C-4149-982F-DBB9EAACD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FBA839-F1E9-FD43-A42C-883B9610B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D814C-9217-9148-94A9-258A05145BB1}" type="datetimeFigureOut">
              <a:rPr lang="en-US" smtClean="0"/>
              <a:t>8/26/21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5D6EB5-9467-F648-8895-A419642DC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7D5761-E333-6C4A-9285-7FD7D45E0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330DB-CED2-384E-BCD5-E974F75E1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086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E41B77-13E1-6A48-877B-384C1BB8E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D814C-9217-9148-94A9-258A05145BB1}" type="datetimeFigureOut">
              <a:rPr lang="en-US" smtClean="0"/>
              <a:t>8/26/21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E71A79-ACC8-2141-8D1B-00BB3F3C7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379AE4-C36C-1142-B113-0A1B9DF6E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330DB-CED2-384E-BCD5-E974F75E1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866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6432B-4B22-534E-B1B3-CB12976FE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5E4A3C-EAAC-C34F-82D7-5E501F2101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1DA699-D20A-8843-8B7A-F0FB97427C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1C20C0-9899-DF43-9FC4-49D920179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D814C-9217-9148-94A9-258A05145BB1}" type="datetimeFigureOut">
              <a:rPr lang="en-US" smtClean="0"/>
              <a:t>8/26/21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1D9BFB-7241-CB48-A136-76E100A4B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2BB2CF-C214-4544-B71C-149620A52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330DB-CED2-384E-BCD5-E974F75E1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148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1FF09-93E4-314F-9457-3FEFF039C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CF87E3-20B0-0542-9370-83EEB09738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DA0B3E-BA87-A64B-8634-F7A0D7488B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CEC681-2023-7A4B-86A3-A6B5F0D27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D814C-9217-9148-94A9-258A05145BB1}" type="datetimeFigureOut">
              <a:rPr lang="en-US" smtClean="0"/>
              <a:t>8/26/21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994768-20FA-CB49-9E4F-CE2BBB588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375E69-1678-F14D-9AF3-7D244E661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330DB-CED2-384E-BCD5-E974F75E1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275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ECB130-750C-5641-A7D5-D454A0399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7415CD-70F5-604A-A1D7-768E09EEA2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8A6DDE-B160-DB49-B18E-7C08841296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AD814C-9217-9148-94A9-258A05145BB1}" type="datetimeFigureOut">
              <a:rPr lang="en-US" smtClean="0"/>
              <a:t>8/26/21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3DD535-670E-7A44-9109-2D4F5386B0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C6EDAB-0EE6-3B43-9543-F86533E1ED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7330DB-CED2-384E-BCD5-E974F75E1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466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8E685-79D0-2549-8539-EA7770D08A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White board Pics Day 2</a:t>
            </a:r>
          </a:p>
        </p:txBody>
      </p:sp>
    </p:spTree>
    <p:extLst>
      <p:ext uri="{BB962C8B-B14F-4D97-AF65-F5344CB8AC3E}">
        <p14:creationId xmlns:p14="http://schemas.microsoft.com/office/powerpoint/2010/main" val="2166830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90336-A22E-ED43-ADD3-F189B81E6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81142" y="365125"/>
            <a:ext cx="2572657" cy="5887811"/>
          </a:xfrm>
        </p:spPr>
        <p:txBody>
          <a:bodyPr/>
          <a:lstStyle/>
          <a:p>
            <a:r>
              <a:rPr lang="en-US" dirty="0"/>
              <a:t>Overview of what we have installed so far</a:t>
            </a:r>
          </a:p>
        </p:txBody>
      </p:sp>
      <p:pic>
        <p:nvPicPr>
          <p:cNvPr id="4" name="Picture 3" descr="Text, letter&#10;&#10;Description automatically generated">
            <a:extLst>
              <a:ext uri="{FF2B5EF4-FFF2-40B4-BE49-F238E27FC236}">
                <a16:creationId xmlns:a16="http://schemas.microsoft.com/office/drawing/2014/main" id="{C056DEAC-137B-0041-92BD-AA86DBE41F72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714" y="365125"/>
            <a:ext cx="7950200" cy="5887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533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00D2B-A4BD-914E-8BED-B7E579344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4456" y="365125"/>
            <a:ext cx="3269343" cy="5905046"/>
          </a:xfrm>
        </p:spPr>
        <p:txBody>
          <a:bodyPr/>
          <a:lstStyle/>
          <a:p>
            <a:r>
              <a:rPr lang="en-US" dirty="0"/>
              <a:t>Overview of the repo structure and how to setup your class directory</a:t>
            </a:r>
          </a:p>
        </p:txBody>
      </p:sp>
      <p:pic>
        <p:nvPicPr>
          <p:cNvPr id="4" name="Picture 3" descr="A white board with writing on it&#10;&#10;Description automatically generated with medium confidence">
            <a:extLst>
              <a:ext uri="{FF2B5EF4-FFF2-40B4-BE49-F238E27FC236}">
                <a16:creationId xmlns:a16="http://schemas.microsoft.com/office/drawing/2014/main" id="{447F1E5A-2AB4-9443-81F7-5CA23B7F38F2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146" y="365125"/>
            <a:ext cx="7443054" cy="5905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943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DD693-434D-3044-8800-884D963BA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Workflow Part 1</a:t>
            </a:r>
          </a:p>
        </p:txBody>
      </p:sp>
      <p:pic>
        <p:nvPicPr>
          <p:cNvPr id="4" name="Picture 3" descr="A white board with writing on it&#10;&#10;Description automatically generated with medium confidence">
            <a:extLst>
              <a:ext uri="{FF2B5EF4-FFF2-40B4-BE49-F238E27FC236}">
                <a16:creationId xmlns:a16="http://schemas.microsoft.com/office/drawing/2014/main" id="{618D6649-27E3-FD43-AE8A-94C1315F0B6B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0142" y="1690688"/>
            <a:ext cx="7413172" cy="4927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6966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29</Words>
  <Application>Microsoft Macintosh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White board Pics Day 2</vt:lpstr>
      <vt:lpstr>Overview of what we have installed so far</vt:lpstr>
      <vt:lpstr>Overview of the repo structure and how to setup your class directory</vt:lpstr>
      <vt:lpstr>Git Workflow Part 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White board Pics Day 2</dc:title>
  <dc:creator>Condon, Laura - (lecondon)</dc:creator>
  <cp:lastModifiedBy>Condon, Laura - (lecondon)</cp:lastModifiedBy>
  <cp:revision>2</cp:revision>
  <dcterms:created xsi:type="dcterms:W3CDTF">2021-08-26T20:58:02Z</dcterms:created>
  <dcterms:modified xsi:type="dcterms:W3CDTF">2021-08-26T21:03:45Z</dcterms:modified>
</cp:coreProperties>
</file>