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46"/>
    <p:restoredTop sz="94663"/>
  </p:normalViewPr>
  <p:slideViewPr>
    <p:cSldViewPr snapToGrid="0" snapToObjects="1" showGuides="1">
      <p:cViewPr varScale="1">
        <p:scale>
          <a:sx n="80" d="100"/>
          <a:sy n="80" d="100"/>
        </p:scale>
        <p:origin x="208" y="8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954C3-FF7E-074B-A405-153D9E021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5161C4-F106-D44F-B154-AF47F46F8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77366-EA9C-904B-A611-CD0CEF0F8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89546-9CEA-E741-A896-4F44C38F0336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1BE25-3ECE-8942-AE4F-76A17A3E1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47FF4-D153-9642-9DB2-91A04809C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69D4-939B-A346-995E-0E9409E9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76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387F3-522A-3547-A703-152687EE1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321E6-5BD3-7144-B0E3-7F4D0DF4D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5C133-1944-8949-8F73-BE17C198A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89546-9CEA-E741-A896-4F44C38F0336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5C8B9-ADC2-1841-B90F-F30E89713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8EF1B-CF04-BB46-90BF-319958019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69D4-939B-A346-995E-0E9409E9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28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F95DEE-5033-354E-8D48-681DE23EA6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26BFD-FDCA-1E4A-9C10-10A2FFD37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35357-1D19-9C4D-8980-D46C053D5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89546-9CEA-E741-A896-4F44C38F0336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4E83E-82FC-C846-8D86-36B170A9F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0AC82-6830-D54B-B4EF-465277466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69D4-939B-A346-995E-0E9409E9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13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34A5D-10AD-FE4A-B68F-657C4339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97AB3-5DF5-DD4C-BFE4-F339B920C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0C905-73FF-ED45-AE3A-923AA6069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89546-9CEA-E741-A896-4F44C38F0336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6019B-3CF9-F142-BC08-A1F912409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30361-75D6-BA4C-AB1D-D354311F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69D4-939B-A346-995E-0E9409E9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6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EEF7-850E-A243-944E-2E1EE9D03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6E618-711D-B647-8B24-992D5412A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EF115-B6B3-E244-9939-05A846393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89546-9CEA-E741-A896-4F44C38F0336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EE88E-530E-984A-B7ED-7C6A7E3FF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FAB51-883A-DB43-B5E4-15D1310DD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69D4-939B-A346-995E-0E9409E9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57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E1C67-F5B6-2D43-965E-9C575A1F7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77195-67E7-2C43-93AF-3591EF58A6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5243C-A7CA-2C4B-9929-4ABD74B1C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97D3A-34C3-864D-B774-FECF98C7D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89546-9CEA-E741-A896-4F44C38F0336}" type="datetimeFigureOut">
              <a:rPr lang="en-US" smtClean="0"/>
              <a:t>9/23/21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D8249-1900-7041-B819-E0C37388B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BF7B7-A503-8447-A57D-AD38F17F8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69D4-939B-A346-995E-0E9409E9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7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BB15A-3658-BA40-8A32-CAE577C68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FB145-98FF-EA44-B433-5A4922C45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EC9E2E-E140-224B-865A-BFF95A485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2B3A3D-D255-3341-90EB-58A4F7AC87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C9EDB9-64B0-704C-9126-6323B24A5D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A4CB42-D862-0A44-83DC-C788BD862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89546-9CEA-E741-A896-4F44C38F0336}" type="datetimeFigureOut">
              <a:rPr lang="en-US" smtClean="0"/>
              <a:t>9/23/21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46F17C-8FC2-1D43-B7C7-C60A8E278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D4EF29-3AE5-2B4B-AC00-405E560A7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69D4-939B-A346-995E-0E9409E9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56645-08D8-CB42-BBB9-0CDFABD1F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425506-5D11-BD4D-8FC0-B58AD3D04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89546-9CEA-E741-A896-4F44C38F0336}" type="datetimeFigureOut">
              <a:rPr lang="en-US" smtClean="0"/>
              <a:t>9/23/21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7694FD-E346-FE41-A23D-78A065E6C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D76E3A-C35F-C946-95BB-5F2F3E748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69D4-939B-A346-995E-0E9409E9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53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95CC22-9691-AA43-8954-C0C3A6DDA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89546-9CEA-E741-A896-4F44C38F0336}" type="datetimeFigureOut">
              <a:rPr lang="en-US" smtClean="0"/>
              <a:t>9/23/21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59C0ED-EA09-FD43-B96B-456D20AD6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783F2-287A-5348-8BB2-C2EFBA21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69D4-939B-A346-995E-0E9409E9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0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14A76-A49D-994A-8072-FCF83F001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8536F-51A8-164F-8B8F-0ED4EEAC4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03374-77F6-A940-92C4-1DC023083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0E32B-7545-5E4C-A8F1-8C990BDB0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89546-9CEA-E741-A896-4F44C38F0336}" type="datetimeFigureOut">
              <a:rPr lang="en-US" smtClean="0"/>
              <a:t>9/23/21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FEBDA-DC43-1D4A-AE9C-F6A85F651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8D65AB-2E76-AC43-B3EE-0310A2263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69D4-939B-A346-995E-0E9409E9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09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0A925-D5A5-E24B-8076-584CA42BC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6BCCFF-8522-9D49-88BC-EBFD420227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CC96BA-6845-3440-8364-2F8770497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03B9B-F796-5E49-ADBA-A6B58F9E9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89546-9CEA-E741-A896-4F44C38F0336}" type="datetimeFigureOut">
              <a:rPr lang="en-US" smtClean="0"/>
              <a:t>9/23/21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EE4B1-BC2E-9A49-9257-3E7ACF6F0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731B2-2C37-F34F-B7C7-3E90A4E59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69D4-939B-A346-995E-0E9409E9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92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B1B980-2183-624B-AEA7-5170DEE88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D4BED-3E89-4A42-8F3E-5C94DB8C5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C9358-DF0A-094A-9D67-2C0FC1AA69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89546-9CEA-E741-A896-4F44C38F0336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09D14-9536-C141-8A7C-57F5552191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8E26A-8BEE-7844-889C-5FC3A4F3D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769D4-939B-A346-995E-0E9409E9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26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7F09B-6A30-924B-9A5B-E8DC82AD0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383" y="153033"/>
            <a:ext cx="9598617" cy="964567"/>
          </a:xfrm>
        </p:spPr>
        <p:txBody>
          <a:bodyPr/>
          <a:lstStyle/>
          <a:p>
            <a:r>
              <a:rPr lang="en-US" dirty="0"/>
              <a:t>Intro to Pandas</a:t>
            </a:r>
          </a:p>
        </p:txBody>
      </p:sp>
      <p:pic>
        <p:nvPicPr>
          <p:cNvPr id="7" name="Picture 6" descr="A white board with writing on it&#10;&#10;Description automatically generated">
            <a:extLst>
              <a:ext uri="{FF2B5EF4-FFF2-40B4-BE49-F238E27FC236}">
                <a16:creationId xmlns:a16="http://schemas.microsoft.com/office/drawing/2014/main" id="{ED2BA9F4-D92C-2045-839A-EBBA143711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296" b="28655"/>
          <a:stretch/>
        </p:blipFill>
        <p:spPr>
          <a:xfrm>
            <a:off x="73393" y="1299410"/>
            <a:ext cx="12045214" cy="497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49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Intro to Pandas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lists</dc:title>
  <dc:creator>Condon, Laura - (lecondon)</dc:creator>
  <cp:lastModifiedBy>Condon, Laura - (lecondon)</cp:lastModifiedBy>
  <cp:revision>3</cp:revision>
  <dcterms:created xsi:type="dcterms:W3CDTF">2021-09-07T16:34:12Z</dcterms:created>
  <dcterms:modified xsi:type="dcterms:W3CDTF">2021-09-23T21:30:39Z</dcterms:modified>
</cp:coreProperties>
</file>