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5" autoAdjust="0"/>
  </p:normalViewPr>
  <p:slideViewPr>
    <p:cSldViewPr snapToGrid="0">
      <p:cViewPr varScale="1">
        <p:scale>
          <a:sx n="86" d="100"/>
          <a:sy n="86" d="100"/>
        </p:scale>
        <p:origin x="51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6DF8-C434-4BFC-9C75-8F9A1175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10020-66D4-41C7-8B13-A121546E9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9AF5-A74F-475E-9D00-897F2F9A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3506-54D1-4D5C-9A0C-9F6086DB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139AC-BD0B-45EE-B9FD-946C1CB4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0538-42A1-4A53-A5AF-6B32CD2D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A64D0-BDC1-4221-AF18-6F0277C5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5808-6932-4D5D-BEC1-4B934778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9B26-A9A0-40C9-8029-17A65161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9B18-E770-4527-A5ED-49C26173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36C00-F4C8-41EF-A08E-51F0C6F4F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32-3062-4B3A-8BB2-282FC689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09BD-12CA-49AF-B88F-F41EE822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077C-24E8-4F99-92D3-FC1A32A5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E60C-7F62-46E6-983B-35A5AD2D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67B9-4019-47A6-856F-E273125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97B-76A7-44FF-B001-8998B3BB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7891-978E-4DBA-8C8C-662AA6B7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91AD7-35F1-4DA1-8775-EF986602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B219-92B5-4441-91E2-3192599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70DB-F928-4729-8773-8F064906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9DFC-0BD8-4BF3-B7CE-D4D6F6A1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B8DA-733C-4450-B850-2BF4EC03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F9D4-4DEE-4702-9F9F-BD85725D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F4A3-F2A4-4C47-9B09-DCCE0B4E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028B-3C0B-4BF4-B1C4-74EA9C36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AC55-4CCC-43F5-95C3-A51F376BF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F96B-4CDA-4B1D-8491-2C494FDB6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EFEA0-18A7-42F6-8BAE-10C1064F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2714-1740-48D9-AE3E-5A6FB086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CA08-399E-4F6A-A475-08A17F8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A102-F6B9-43F6-BC7C-47944B0A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55F17-926D-4B2E-A0C6-F455DCDD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18310-3233-45AA-A001-F711C356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0837A-E1B0-49BE-AD75-C42708C00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2FD9F-E600-4783-B223-C9418348E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E26BC-3064-4777-B4C2-38462DF1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59074-457D-435D-A4E3-F5251D15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98319-F8AF-4A4C-8FB4-A09E4F06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BFB3-91BF-41FE-82A3-95C8EB86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62188-1EE3-450A-B295-673A7E84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D7C25-D5DB-428A-AD8C-F7E49D78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DB9A-B789-4656-BD2F-761275A2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5F3CA-8FE2-495A-8158-31981BB3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53F6-1E58-4FE7-BBFB-2B3F0A1E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CD0C0-3CF8-4098-B9EC-B0AF3BF1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2279-572F-4940-B8D5-A2306CE5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F951-BFA3-4BB6-82DA-331A86B1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5FF0-39FC-4491-A6AA-8023BC285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A13E-C1EA-4076-BD47-1987A8A4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CDA70-8924-4840-B084-BDD55E31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BAAEE-327B-4E3B-A1FF-84937753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7FC4-F114-4C6A-981B-F13EEA32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0C44E-1C32-4BFD-AEC7-9FD490328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386-6166-4D36-9542-C8E47950E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DE434-4166-4C1B-8D9A-07BC9942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EA47-1328-4C3C-B7B5-29064031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3E5D3-0D6C-497A-AC6E-B86C2576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67EC6-6169-4748-92D0-D9A45901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D98C-2E8B-4C27-838B-4455D9FF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1050-110B-4F1C-BAC9-727402015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89D4-C50E-4C64-9E20-2DBADCCDE40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CD84-DA59-4353-8974-EF1635F5B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B56F-C6C2-41F6-9D97-DC7A9C9C5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76FD-863F-4499-A862-456B5CAD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A670E9F-9D53-46BD-A4EC-56C819C1B1A0}"/>
              </a:ext>
            </a:extLst>
          </p:cNvPr>
          <p:cNvSpPr txBox="1"/>
          <p:nvPr/>
        </p:nvSpPr>
        <p:spPr>
          <a:xfrm>
            <a:off x="4438938" y="6098825"/>
            <a:ext cx="2306973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Numpy</a:t>
            </a:r>
            <a:r>
              <a:rPr lang="en-US" dirty="0"/>
              <a:t> Cheat Sheet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4C8DF-BA64-4743-8B1D-5FAED7F9FA25}"/>
              </a:ext>
            </a:extLst>
          </p:cNvPr>
          <p:cNvSpPr txBox="1"/>
          <p:nvPr/>
        </p:nvSpPr>
        <p:spPr>
          <a:xfrm>
            <a:off x="204924" y="140777"/>
            <a:ext cx="3204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arrays?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data as a grid/matrix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data has to be the same data type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 convert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floats automatically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with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package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np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Rather than having elements removed or replaced like in lists, the entire array is deleted and recreated each time it is manipulated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93A44-85E9-407E-A865-BFA2B1BB6E82}"/>
              </a:ext>
            </a:extLst>
          </p:cNvPr>
          <p:cNvSpPr txBox="1"/>
          <p:nvPr/>
        </p:nvSpPr>
        <p:spPr>
          <a:xfrm>
            <a:off x="204924" y="2635814"/>
            <a:ext cx="38769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to make </a:t>
            </a:r>
            <a:r>
              <a:rPr lang="en-US" sz="1200" dirty="0" err="1"/>
              <a:t>numpy</a:t>
            </a:r>
            <a:r>
              <a:rPr lang="en-US" sz="1200" dirty="0"/>
              <a:t> arrays: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See picture for multiple examples of </a:t>
            </a:r>
            <a:r>
              <a:rPr lang="en-US" sz="1200" dirty="0" err="1"/>
              <a:t>numpy</a:t>
            </a:r>
            <a:r>
              <a:rPr lang="en-US" sz="1200" dirty="0"/>
              <a:t> array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np.array</a:t>
            </a:r>
            <a:r>
              <a:rPr lang="en-US" sz="1200" dirty="0"/>
              <a:t> creates a general array. This is good for simple arrays when you want to put all the numbers in yourself.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np.zeros</a:t>
            </a:r>
            <a:r>
              <a:rPr lang="en-US" sz="1200" dirty="0"/>
              <a:t> creates a 1-D array entirely of zeros of whatever size you put in the parentheses.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np.ones</a:t>
            </a:r>
            <a:r>
              <a:rPr lang="en-US" sz="1200" b="1" dirty="0"/>
              <a:t> </a:t>
            </a:r>
            <a:r>
              <a:rPr lang="en-US" sz="1200" dirty="0"/>
              <a:t>does the same as </a:t>
            </a:r>
            <a:r>
              <a:rPr lang="en-US" sz="1200" dirty="0" err="1"/>
              <a:t>np.zeros</a:t>
            </a:r>
            <a:r>
              <a:rPr lang="en-US" sz="1200" dirty="0"/>
              <a:t> just with ones.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dataframe.to_numpy</a:t>
            </a:r>
            <a:r>
              <a:rPr lang="en-US" sz="1200" b="1" dirty="0"/>
              <a:t>()</a:t>
            </a:r>
            <a:r>
              <a:rPr lang="en-US" sz="1200" dirty="0"/>
              <a:t> turns a </a:t>
            </a:r>
            <a:r>
              <a:rPr lang="en-US" sz="1200" dirty="0" err="1"/>
              <a:t>dataframe</a:t>
            </a:r>
            <a:r>
              <a:rPr lang="en-US" sz="1200" dirty="0"/>
              <a:t> into a </a:t>
            </a:r>
            <a:r>
              <a:rPr lang="en-US" sz="1200" dirty="0" err="1"/>
              <a:t>numpy</a:t>
            </a:r>
            <a:r>
              <a:rPr lang="en-US" sz="1200" dirty="0"/>
              <a:t> array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This can be done on regular </a:t>
            </a:r>
            <a:r>
              <a:rPr lang="en-US" sz="1200" dirty="0" err="1"/>
              <a:t>dataframes</a:t>
            </a:r>
            <a:r>
              <a:rPr lang="en-US" sz="1200" dirty="0"/>
              <a:t> that have been created by hand, or on </a:t>
            </a:r>
            <a:r>
              <a:rPr lang="en-US" sz="1200" dirty="0" err="1"/>
              <a:t>dataframes</a:t>
            </a:r>
            <a:r>
              <a:rPr lang="en-US" sz="1200" dirty="0"/>
              <a:t> that were generated by pulling data in from an outside file (this is the method we have used to pull data in for our forecast competition thus far)</a:t>
            </a:r>
          </a:p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FE02AB0-B783-48DF-B2FE-63883399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42" y="3805625"/>
            <a:ext cx="2409967" cy="1836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B0AC4-0C47-4675-97AB-683F73ADE9AE}"/>
              </a:ext>
            </a:extLst>
          </p:cNvPr>
          <p:cNvSpPr txBox="1"/>
          <p:nvPr/>
        </p:nvSpPr>
        <p:spPr>
          <a:xfrm>
            <a:off x="3034975" y="117494"/>
            <a:ext cx="43896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to index and slice </a:t>
            </a:r>
            <a:r>
              <a:rPr lang="en-US" sz="1200" dirty="0" err="1"/>
              <a:t>numpy</a:t>
            </a:r>
            <a:r>
              <a:rPr lang="en-US" sz="1200" dirty="0"/>
              <a:t> arrays: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Indexing begins with 0 just like in 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Slicing = indexing for </a:t>
            </a:r>
            <a:r>
              <a:rPr lang="en-US" sz="1200" dirty="0" err="1"/>
              <a:t>numpy</a:t>
            </a:r>
            <a:r>
              <a:rPr lang="en-US" sz="1200" dirty="0"/>
              <a:t>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Use same format as lists [</a:t>
            </a:r>
            <a:r>
              <a:rPr lang="en-US" sz="1200" dirty="0" err="1"/>
              <a:t>start:stop:step</a:t>
            </a:r>
            <a:r>
              <a:rPr lang="en-US" sz="1200" dirty="0"/>
              <a:t>], have to have square brackets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Have to overshoot the stop because the stop value is not included in the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Examples: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[2,4] = pulls value in third row, fifth column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[3:7, 3:4] = pulls values in rows 4-6, column 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[ :8, 6] = pulls all rows from 1</a:t>
            </a:r>
            <a:r>
              <a:rPr lang="en-US" sz="1200" baseline="30000" dirty="0"/>
              <a:t>st</a:t>
            </a:r>
            <a:r>
              <a:rPr lang="en-US" sz="1200" dirty="0"/>
              <a:t> row to 9</a:t>
            </a:r>
            <a:r>
              <a:rPr lang="en-US" sz="1200" baseline="30000" dirty="0"/>
              <a:t>th</a:t>
            </a:r>
            <a:r>
              <a:rPr lang="en-US" sz="1200" dirty="0"/>
              <a:t> row in 7</a:t>
            </a:r>
            <a:r>
              <a:rPr lang="en-US" sz="1200" baseline="30000" dirty="0"/>
              <a:t>th</a:t>
            </a:r>
            <a:r>
              <a:rPr lang="en-US" sz="1200" dirty="0"/>
              <a:t> column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[ : , 1] = all rows in the second column (can do it the other way for columns too)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array_name</a:t>
            </a:r>
            <a:r>
              <a:rPr lang="en-US" sz="1200" dirty="0"/>
              <a:t>[5] = pulls the 6</a:t>
            </a:r>
            <a:r>
              <a:rPr lang="en-US" sz="1200" baseline="30000" dirty="0"/>
              <a:t>th</a:t>
            </a:r>
            <a:r>
              <a:rPr lang="en-US" sz="1200" dirty="0"/>
              <a:t> row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09AFE-32BC-49B1-ABD7-1056E7DA4113}"/>
              </a:ext>
            </a:extLst>
          </p:cNvPr>
          <p:cNvSpPr txBox="1"/>
          <p:nvPr/>
        </p:nvSpPr>
        <p:spPr>
          <a:xfrm>
            <a:off x="7689116" y="159275"/>
            <a:ext cx="4230848" cy="32316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Important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np.mean</a:t>
            </a:r>
            <a:r>
              <a:rPr lang="en-US" sz="1200" dirty="0"/>
              <a:t> = finds the average of the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np.median</a:t>
            </a:r>
            <a:r>
              <a:rPr lang="en-US" sz="1200" dirty="0"/>
              <a:t> = finds the median value in the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np.std</a:t>
            </a:r>
            <a:r>
              <a:rPr lang="en-US" sz="1200" dirty="0"/>
              <a:t> = standard deviation of the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np.sum</a:t>
            </a:r>
            <a:r>
              <a:rPr lang="en-US" sz="1200" dirty="0"/>
              <a:t> = the sum of all the elements in the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np.round</a:t>
            </a:r>
            <a:r>
              <a:rPr lang="en-US" sz="1200" dirty="0"/>
              <a:t> = rounds the output of the input parameter to a specific number of decimals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np.min</a:t>
            </a:r>
            <a:r>
              <a:rPr lang="en-US" sz="1200" b="1" dirty="0"/>
              <a:t>()</a:t>
            </a:r>
            <a:r>
              <a:rPr lang="en-US" sz="1200" dirty="0"/>
              <a:t> = minimum value in the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np.max</a:t>
            </a:r>
            <a:r>
              <a:rPr lang="en-US" sz="1200" b="1" dirty="0"/>
              <a:t>()</a:t>
            </a:r>
            <a:r>
              <a:rPr lang="en-US" sz="1200" dirty="0"/>
              <a:t> = maximum value in the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For all the functions above, can choose which axis they apply to (</a:t>
            </a:r>
            <a:r>
              <a:rPr lang="en-US" sz="1200" dirty="0" err="1"/>
              <a:t>i.e</a:t>
            </a:r>
            <a:r>
              <a:rPr lang="en-US" sz="1200" dirty="0"/>
              <a:t> rows or columns)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axis = 0 : this summarizes across all rows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axis = 1: this summarizes across all columns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Or can use indexing to choose which part of the array it applies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0E91C-F5F1-4420-8835-7FF33BD2F42E}"/>
              </a:ext>
            </a:extLst>
          </p:cNvPr>
          <p:cNvSpPr txBox="1"/>
          <p:nvPr/>
        </p:nvSpPr>
        <p:spPr>
          <a:xfrm>
            <a:off x="7276844" y="3805625"/>
            <a:ext cx="4643120" cy="28931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Key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.append()</a:t>
            </a:r>
            <a:r>
              <a:rPr lang="en-US" sz="1400" dirty="0"/>
              <a:t> = adds elements to the end of an array (creates a copy of an array)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.insert() </a:t>
            </a:r>
            <a:r>
              <a:rPr lang="en-US" sz="1400" dirty="0"/>
              <a:t>= inserts an element in a specific index spot (creates in a copy of an array)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.empty()</a:t>
            </a:r>
            <a:r>
              <a:rPr lang="en-US" sz="1400" dirty="0"/>
              <a:t> = deletes all the values in an array that has been assigned to a variable</a:t>
            </a:r>
          </a:p>
          <a:p>
            <a:endParaRPr lang="en-US" sz="1400" dirty="0"/>
          </a:p>
          <a:p>
            <a:r>
              <a:rPr lang="en-US" sz="1400" dirty="0"/>
              <a:t>Key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.</a:t>
            </a:r>
            <a:r>
              <a:rPr lang="en-US" sz="1400" b="1" dirty="0" err="1"/>
              <a:t>ndim</a:t>
            </a:r>
            <a:r>
              <a:rPr lang="en-US" sz="1400" dirty="0"/>
              <a:t> = dimensions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.shape</a:t>
            </a:r>
            <a:r>
              <a:rPr lang="en-US" sz="1400" dirty="0"/>
              <a:t> = rows and columns (if 2-D), # of elements/dimensions (if 1-D)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.</a:t>
            </a:r>
            <a:r>
              <a:rPr lang="en-US" sz="1400" b="1" dirty="0" err="1"/>
              <a:t>dtype</a:t>
            </a:r>
            <a:r>
              <a:rPr lang="en-US" sz="1400" b="1" dirty="0"/>
              <a:t> </a:t>
            </a:r>
            <a:r>
              <a:rPr lang="en-US" sz="1400" dirty="0"/>
              <a:t>= data types housed in the array</a:t>
            </a:r>
          </a:p>
        </p:txBody>
      </p:sp>
    </p:spTree>
    <p:extLst>
      <p:ext uri="{BB962C8B-B14F-4D97-AF65-F5344CB8AC3E}">
        <p14:creationId xmlns:p14="http://schemas.microsoft.com/office/powerpoint/2010/main" val="218315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564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Connal Boyd</dc:creator>
  <cp:lastModifiedBy>Connal Boyd</cp:lastModifiedBy>
  <cp:revision>9</cp:revision>
  <dcterms:created xsi:type="dcterms:W3CDTF">2021-10-11T02:57:16Z</dcterms:created>
  <dcterms:modified xsi:type="dcterms:W3CDTF">2021-10-11T06:31:04Z</dcterms:modified>
</cp:coreProperties>
</file>