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05C3-2258-415B-869A-E06833139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0AFD1-214A-4C4A-94D9-8221F5F0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2E86-D0BE-40BF-9DC6-172FE86D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690D-6DA6-47C6-A7C8-CAE1CBCD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8C8D-9EA9-4082-A1E7-62610E08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0C3A-BF74-4369-8A6E-2810A01B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2D72-CCAE-4D27-9C79-77C2662D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AFF3-47EE-48BC-B8B5-4E84834E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5F0F-9071-4DC0-8026-E214E11D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61EA-1E32-4FB3-85B0-DA76CC46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1A28C-868B-48F2-A09F-B70F6DC75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A2574-8C3C-46E0-AEAF-AB9D77B6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38E0-7329-4F2B-93D4-CE7E45E6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FF62-3585-41C5-91A3-61DE5528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ED70-3988-44FE-9367-918DD236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2C56-CA6A-4936-B756-6515B724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AEF8-5E95-4AF7-8964-738D1CBA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ADB4-8C14-44DB-A7F7-15B0484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4A58-A18D-48A7-B3C7-B4CFB29B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575E-94EB-48AA-B581-19107B02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086-A3F5-4274-A1E6-28D715A7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F983-A418-4C9E-9F12-D8AD1161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A1D5-9DE3-4054-A021-172FEFCE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9343-7C41-4F9A-854F-EEC3B13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86DE-D15E-4415-9DE3-2AC10B40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CD40-376B-4BCF-86D4-F6E64A4C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5FD0-05E5-4653-BFD9-C1AC12D55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1205F-1187-4B74-8857-76633D56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FE7CC-7159-4244-B890-2EFE9D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7FE6-BD95-4E35-A4B0-773836FE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0C72-F1E0-49A3-A1AD-2D8B6ABF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621C-B6BE-428C-AF5E-79354267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FFDB-F803-4609-8671-22406EDB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999B-BDE0-4D7B-A204-A866D972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56175-CF7E-40A9-B9F2-071396B0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700A-4D5A-4AF9-A7E3-9BEC010BB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A3942-EBEC-4163-8A7F-47427888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1DBF8-345E-4CF9-8645-2545019A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FB69F-E78D-49FB-955D-6AA74DFF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714B-5F51-4AC6-AFAE-E0520274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5A28E-7725-4299-AF27-42B4C4F9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D70DB-961F-468D-A588-605542C4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19084-A4B4-4337-8AF5-395170AE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3BC8D-D575-4700-81DA-AE5C27E6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C0F54-29FC-476B-8F9F-3069830A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8201-3DDE-4076-8E8C-4C52EB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FAA8-3577-4C0F-90BB-1352FF75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3D43-DB22-4AA0-AE02-9199C2E3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459D0-D461-417B-B102-98D911CD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D907-83A5-4F18-97C0-BA7CF08E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A178-C8AC-4041-B9D2-4B484983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DAB17-CD15-401D-B77B-76A48635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35F0-A615-4DE4-8AF5-DE0190EC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404D-3D73-4CA7-B368-F5F332220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5B0E1-D1FF-4D0B-97A1-CAE7E15DD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874A-F8D1-4F85-BAA6-6C0BD9F2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9DBB-6235-4B37-AD6A-AB8998B0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3160-FDE7-4875-B9DF-ECA4CD6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E0647-4530-4C2E-B6C3-A49A2C67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96140-6CFD-4061-B769-FAECAE7C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A2B8-23E4-42C5-938C-A60A3AC9A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4C90-534A-4D58-B1BE-35CD9B77839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E511-2460-4388-9C33-FCDA9195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33E5-7422-4E5A-8547-BC7C8A6D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CFE8-92DE-416A-9731-696557A53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F08A7C-4FF7-4C59-8123-5522FB37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46" y="440827"/>
            <a:ext cx="1389017" cy="264567"/>
          </a:xfrm>
        </p:spPr>
        <p:txBody>
          <a:bodyPr>
            <a:normAutofit/>
          </a:bodyPr>
          <a:lstStyle/>
          <a:p>
            <a:r>
              <a:rPr lang="en-US" sz="1000" dirty="0"/>
              <a:t>Pandas Cheat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EBFE1-2231-493E-8FD4-524AAEF8E0AE}"/>
              </a:ext>
            </a:extLst>
          </p:cNvPr>
          <p:cNvSpPr txBox="1"/>
          <p:nvPr/>
        </p:nvSpPr>
        <p:spPr>
          <a:xfrm>
            <a:off x="821005" y="3506672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cheat sheet on Pandas basics that covers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 to slice pandas </a:t>
            </a:r>
            <a:r>
              <a:rPr lang="en-US" dirty="0" err="1">
                <a:solidFill>
                  <a:srgbClr val="FF0000"/>
                </a:solidFill>
              </a:rPr>
              <a:t>dataframes</a:t>
            </a:r>
            <a:r>
              <a:rPr lang="en-US" dirty="0">
                <a:solidFill>
                  <a:srgbClr val="FF0000"/>
                </a:solidFill>
              </a:rPr>
              <a:t> -- both using loc and </a:t>
            </a:r>
            <a:r>
              <a:rPr lang="en-US" dirty="0" err="1">
                <a:solidFill>
                  <a:srgbClr val="FF0000"/>
                </a:solidFill>
              </a:rPr>
              <a:t>iloc</a:t>
            </a:r>
            <a:endParaRPr lang="en-US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= uses the index location within a </a:t>
            </a:r>
            <a:r>
              <a:rPr lang="en-US" dirty="0" err="1"/>
              <a:t>dataframe</a:t>
            </a:r>
            <a:r>
              <a:rPr lang="en-US" dirty="0"/>
              <a:t> to select 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Have to give row selection and then column selection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Ex: dataframe_1.iloc[0:2, 0:2] gives the first 2 rows in the first two columns of the </a:t>
            </a:r>
            <a:r>
              <a:rPr lang="en-US"/>
              <a:t>dataframe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.loc = uses the “name” of an index label to select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index of a pandas </a:t>
            </a:r>
            <a:r>
              <a:rPr lang="en-US" dirty="0" err="1"/>
              <a:t>dataframe</a:t>
            </a:r>
            <a:r>
              <a:rPr lang="en-US" dirty="0"/>
              <a:t> -- why is it different than other columns and how can you work with it?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methods associated with pandas </a:t>
            </a:r>
            <a:r>
              <a:rPr lang="en-US" dirty="0" err="1"/>
              <a:t>dataframes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attributes associated with pandas </a:t>
            </a:r>
            <a:r>
              <a:rPr lang="en-US" dirty="0" err="1"/>
              <a:t>dataframes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any additional functions you have found helpful for working with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C228B8-590F-44D4-9B16-808DD2544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74" y="193587"/>
            <a:ext cx="4212761" cy="114483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72B128-1042-4CFC-8EDB-EE9C26FE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74" y="1534793"/>
            <a:ext cx="4501950" cy="1894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D856F5-B3E9-4C2A-9B10-FCEB842ECBEA}"/>
              </a:ext>
            </a:extLst>
          </p:cNvPr>
          <p:cNvSpPr txBox="1"/>
          <p:nvPr/>
        </p:nvSpPr>
        <p:spPr>
          <a:xfrm>
            <a:off x="252685" y="766004"/>
            <a:ext cx="3430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What are they and how are they different from the other object types we have worked with so far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200" dirty="0"/>
              <a:t>Pandas series (1-D) &amp; </a:t>
            </a:r>
            <a:r>
              <a:rPr lang="en-US" sz="1200" dirty="0" err="1"/>
              <a:t>dataframes</a:t>
            </a:r>
            <a:r>
              <a:rPr lang="en-US" sz="1200" dirty="0"/>
              <a:t> (2-D) are objects that can store data in table form, and can store multiple data types (unlike </a:t>
            </a:r>
            <a:r>
              <a:rPr lang="en-US" sz="1200" dirty="0" err="1"/>
              <a:t>numpy</a:t>
            </a:r>
            <a:r>
              <a:rPr lang="en-US" sz="1200" dirty="0"/>
              <a:t>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How to make a pandas </a:t>
            </a:r>
            <a:r>
              <a:rPr lang="en-US" sz="1200" dirty="0" err="1">
                <a:solidFill>
                  <a:srgbClr val="FF0000"/>
                </a:solidFill>
              </a:rPr>
              <a:t>dataframe</a:t>
            </a:r>
            <a:r>
              <a:rPr lang="en-US" sz="1200" dirty="0">
                <a:solidFill>
                  <a:srgbClr val="FF0000"/>
                </a:solidFill>
              </a:rPr>
              <a:t> from scratch &amp; by reading in a csv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See pictures</a:t>
            </a:r>
          </a:p>
        </p:txBody>
      </p:sp>
    </p:spTree>
    <p:extLst>
      <p:ext uri="{BB962C8B-B14F-4D97-AF65-F5344CB8AC3E}">
        <p14:creationId xmlns:p14="http://schemas.microsoft.com/office/powerpoint/2010/main" val="76561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Connal Boyd</dc:creator>
  <cp:lastModifiedBy>Connal Boyd</cp:lastModifiedBy>
  <cp:revision>4</cp:revision>
  <dcterms:created xsi:type="dcterms:W3CDTF">2021-10-28T04:28:44Z</dcterms:created>
  <dcterms:modified xsi:type="dcterms:W3CDTF">2021-10-28T06:07:16Z</dcterms:modified>
</cp:coreProperties>
</file>