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95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20E1-A912-4C11-BBFD-5A3B824C9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C5E8E-EF09-4BF6-BF76-98EEA977F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F2B28-DE01-4D98-B1A4-8102DC9F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A724-8064-47DE-AB24-75B37FF6CD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916BE-6C68-4082-8E4F-650A0B66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EABE7-1BB1-44E5-B521-0570BE01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D438-1247-4D0F-BF9E-E290FE22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1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10C8-2F19-4BF9-9EA8-DEB7B76F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92E7A-33B9-465E-B0E6-8E53D0C56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5D6C6-40F5-4AD7-83E8-B730A53A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A724-8064-47DE-AB24-75B37FF6CD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CDD27-361A-4B73-9D12-E5286AAC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9AACE-CE47-4150-87A2-6C2BCCD6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D438-1247-4D0F-BF9E-E290FE22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4484D-39CA-4073-A1F7-762951423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0ED13-2632-4297-A521-1320CA764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EE600-4D95-4F04-A0EC-383B20A5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A724-8064-47DE-AB24-75B37FF6CD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E47-B34C-48AE-B1E0-8D961590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7E7C6-15AC-4581-B932-A2F0FD12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D438-1247-4D0F-BF9E-E290FE22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1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7C58-E436-4854-9649-7DE08FEE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E7663-F14A-41A4-82CC-EB6ECE4E7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7EF0D-3A6A-4004-BD2B-056F6A9C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A724-8064-47DE-AB24-75B37FF6CD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64BFF-D884-4AD1-A971-EBBC0D7C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8C08A-43EB-4F38-BD26-F85161DC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D438-1247-4D0F-BF9E-E290FE22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0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D53F-A96B-4904-8016-AA584C69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A3008-E093-414C-B972-4C41F8E61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29C6F-ECA6-4A42-8B1B-96B4DC9A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A724-8064-47DE-AB24-75B37FF6CD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D1C4F-1FEA-4579-A827-2C154E86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571DB-7550-4A46-B663-8DE38347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D438-1247-4D0F-BF9E-E290FE22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7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B89B-F0AA-4DD3-8EA3-8F5E296F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1A4F2-786F-4C7B-ADA1-1E787EEC3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EBF73-B066-4D67-9503-24B0E1313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4B55E-6482-4BB5-8A92-37B0ADB1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A724-8064-47DE-AB24-75B37FF6CD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78C52-4E55-4EF2-87A0-BAF91E09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05309-135F-4BC0-B964-16DB74F5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D438-1247-4D0F-BF9E-E290FE22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8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EA84-BE7C-493E-ABB2-0EFBCC64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F494A-632C-4927-8A4D-322050EEA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70ABC-9EC5-462F-A3B4-F95A98C09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97192-9C62-4CD0-81E9-3D9534059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9BBEE-742A-4688-8D4B-1717B6649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9BC2A-ED63-447B-B650-29F6987A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A724-8064-47DE-AB24-75B37FF6CD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4CC65-B82C-4581-967C-A66F38DC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994D1-2BFD-4FAA-BCE5-19F981EF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D438-1247-4D0F-BF9E-E290FE22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0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AF78-9E55-4ECA-BFC5-E2360248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7351F-622C-4567-A1AC-A420D5CE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A724-8064-47DE-AB24-75B37FF6CD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E8FCB-9114-456D-8D69-04B8053B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A7234-021C-4F10-B5B9-31DFECF5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D438-1247-4D0F-BF9E-E290FE22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2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74885-3D0E-4492-86E5-ED7C9B51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A724-8064-47DE-AB24-75B37FF6CD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A621D-3A97-4414-8BD3-BF165035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9C4CB-7A83-4B85-A114-5D3D1795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D438-1247-4D0F-BF9E-E290FE22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3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903B-DF69-4283-BF37-AFA719FC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F145D-9B40-4BFA-8D31-5566FC647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5E439-1E44-4C18-9B42-2E259280C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D62A6-8655-4C76-9845-AE5FDC2B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A724-8064-47DE-AB24-75B37FF6CD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98633-2F11-4CC8-8E6D-86E97F7C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A4FFD-172E-4991-92C8-BBE1F640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D438-1247-4D0F-BF9E-E290FE22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2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246C-88FB-48DC-8871-B5FE894F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0C466-CB84-4A9E-B906-8D6352E47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535B5-E491-4855-B329-37E78EDD3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FCF1B-2AA6-4BCA-936A-AB6FA03A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A724-8064-47DE-AB24-75B37FF6CD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9414D-289C-41EA-A7E9-91F3E7F3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6C0F0-40A1-4A91-B2F2-13A12E1E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D438-1247-4D0F-BF9E-E290FE22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5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E5892-BB6F-4A87-B738-A6DD61C1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7F762-125D-47D4-A51D-EA2AA19B0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56F67-86B1-43E8-8E6B-E6F37202F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A724-8064-47DE-AB24-75B37FF6CD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D8F23-6CA9-459A-9495-F74382247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4798-99DE-4BB1-AAFD-A3C4929E7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2D438-1247-4D0F-BF9E-E290FE22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2AE5-67B0-4F7D-8425-37DB482CA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 12 forecast evaluation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058E9-2D75-44AE-A0A9-0DDAB003B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Xingyu Zhang</a:t>
            </a:r>
          </a:p>
        </p:txBody>
      </p:sp>
    </p:spTree>
    <p:extLst>
      <p:ext uri="{BB962C8B-B14F-4D97-AF65-F5344CB8AC3E}">
        <p14:creationId xmlns:p14="http://schemas.microsoft.com/office/powerpoint/2010/main" val="293487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1319E17-8A15-496A-9793-3D1319D1E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89" y="448522"/>
            <a:ext cx="9142857" cy="36571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95723A-0F16-4FCA-9A83-BD44EA52BA42}"/>
              </a:ext>
            </a:extLst>
          </p:cNvPr>
          <p:cNvSpPr/>
          <p:nvPr/>
        </p:nvSpPr>
        <p:spPr>
          <a:xfrm>
            <a:off x="1686296" y="1187532"/>
            <a:ext cx="344385" cy="391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DB7DB-9DCF-4F78-83A7-078CCCC79CE1}"/>
              </a:ext>
            </a:extLst>
          </p:cNvPr>
          <p:cNvSpPr/>
          <p:nvPr/>
        </p:nvSpPr>
        <p:spPr>
          <a:xfrm>
            <a:off x="3453741" y="1054926"/>
            <a:ext cx="344385" cy="391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89C31F-668E-4197-A110-8D6D24B6060C}"/>
              </a:ext>
            </a:extLst>
          </p:cNvPr>
          <p:cNvSpPr/>
          <p:nvPr/>
        </p:nvSpPr>
        <p:spPr>
          <a:xfrm>
            <a:off x="5757551" y="1221181"/>
            <a:ext cx="344385" cy="391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C6BA4-877C-48CE-B1AB-35461980CC87}"/>
              </a:ext>
            </a:extLst>
          </p:cNvPr>
          <p:cNvSpPr/>
          <p:nvPr/>
        </p:nvSpPr>
        <p:spPr>
          <a:xfrm>
            <a:off x="5757547" y="1541810"/>
            <a:ext cx="344385" cy="391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BDBBF9-4B94-40A0-9514-AC70485A9494}"/>
              </a:ext>
            </a:extLst>
          </p:cNvPr>
          <p:cNvSpPr/>
          <p:nvPr/>
        </p:nvSpPr>
        <p:spPr>
          <a:xfrm>
            <a:off x="3453741" y="1197426"/>
            <a:ext cx="344385" cy="391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33CBF0-7477-4FA4-9BD5-915AFE38E5AE}"/>
              </a:ext>
            </a:extLst>
          </p:cNvPr>
          <p:cNvSpPr/>
          <p:nvPr/>
        </p:nvSpPr>
        <p:spPr>
          <a:xfrm>
            <a:off x="5175659" y="1256806"/>
            <a:ext cx="344385" cy="391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48F7A-9A18-4B82-84F1-EFFBDB4F3D90}"/>
              </a:ext>
            </a:extLst>
          </p:cNvPr>
          <p:cNvSpPr/>
          <p:nvPr/>
        </p:nvSpPr>
        <p:spPr>
          <a:xfrm>
            <a:off x="1138050" y="1280557"/>
            <a:ext cx="344385" cy="391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5DE333-A437-4C61-96C3-4A019451A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2" y="3992106"/>
            <a:ext cx="4911619" cy="27830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A1C9B8-0D65-4B65-B490-EC5FD2578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547" y="3992106"/>
            <a:ext cx="4911620" cy="12784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C4E3E7-BEA8-4633-BAFD-214D35E9C544}"/>
              </a:ext>
            </a:extLst>
          </p:cNvPr>
          <p:cNvSpPr txBox="1"/>
          <p:nvPr/>
        </p:nvSpPr>
        <p:spPr>
          <a:xfrm>
            <a:off x="5850578" y="5316190"/>
            <a:ext cx="6341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Group 2 win it!</a:t>
            </a:r>
          </a:p>
        </p:txBody>
      </p:sp>
    </p:spTree>
    <p:extLst>
      <p:ext uri="{BB962C8B-B14F-4D97-AF65-F5344CB8AC3E}">
        <p14:creationId xmlns:p14="http://schemas.microsoft.com/office/powerpoint/2010/main" val="55379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33670315-178C-4C0B-989C-6DD51D858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6" y="507898"/>
            <a:ext cx="6327721" cy="4218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DECE62-B64F-4CC7-A25D-F3088E3EF60C}"/>
              </a:ext>
            </a:extLst>
          </p:cNvPr>
          <p:cNvSpPr txBox="1"/>
          <p:nvPr/>
        </p:nvSpPr>
        <p:spPr>
          <a:xfrm>
            <a:off x="1116281" y="4726379"/>
            <a:ext cx="6210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 figure about forecast distribution. All the forecast are near observation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441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86AA9D-F9CB-4894-976D-E23AA3F62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01" y="755964"/>
            <a:ext cx="4619625" cy="3876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CD8D75-3B0A-427D-8D90-947005BE5D40}"/>
              </a:ext>
            </a:extLst>
          </p:cNvPr>
          <p:cNvSpPr txBox="1"/>
          <p:nvPr/>
        </p:nvSpPr>
        <p:spPr>
          <a:xfrm>
            <a:off x="6495803" y="1140031"/>
            <a:ext cx="50925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Base on group competition rule, only group2 win 2 points in 1week prediction.  </a:t>
            </a:r>
          </a:p>
          <a:p>
            <a:r>
              <a:rPr lang="en-US" sz="2800" dirty="0"/>
              <a:t>Other groups are 0 points.</a:t>
            </a:r>
          </a:p>
        </p:txBody>
      </p:sp>
    </p:spTree>
    <p:extLst>
      <p:ext uri="{BB962C8B-B14F-4D97-AF65-F5344CB8AC3E}">
        <p14:creationId xmlns:p14="http://schemas.microsoft.com/office/powerpoint/2010/main" val="347503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731E17A4-110E-4409-A847-784A5F1D3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290" y="357404"/>
            <a:ext cx="5829300" cy="5276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A5AD0A-C40A-477A-8DCE-29FCC16BDE50}"/>
              </a:ext>
            </a:extLst>
          </p:cNvPr>
          <p:cNvSpPr txBox="1"/>
          <p:nvPr/>
        </p:nvSpPr>
        <p:spPr>
          <a:xfrm>
            <a:off x="213756" y="357404"/>
            <a:ext cx="51657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Bonus points:</a:t>
            </a:r>
          </a:p>
          <a:p>
            <a:r>
              <a:rPr lang="en-US" sz="2800" dirty="0"/>
              <a:t>People who got least bonus points before can get bonus points this week.</a:t>
            </a:r>
          </a:p>
          <a:p>
            <a:endParaRPr lang="en-US" sz="2800" dirty="0"/>
          </a:p>
          <a:p>
            <a:r>
              <a:rPr lang="en-US" sz="2800" dirty="0"/>
              <a:t>Jason is not in class list now so that I don’t give him bonus point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337ADA-702B-4C19-BB1C-959842BAB0A5}"/>
              </a:ext>
            </a:extLst>
          </p:cNvPr>
          <p:cNvSpPr/>
          <p:nvPr/>
        </p:nvSpPr>
        <p:spPr>
          <a:xfrm>
            <a:off x="5674426" y="1923803"/>
            <a:ext cx="5886450" cy="5462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92A5CE-5233-49F7-AD78-414864F16403}"/>
              </a:ext>
            </a:extLst>
          </p:cNvPr>
          <p:cNvSpPr/>
          <p:nvPr/>
        </p:nvSpPr>
        <p:spPr>
          <a:xfrm>
            <a:off x="5708076" y="3073730"/>
            <a:ext cx="5886450" cy="5462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DBBC1F-4D3D-43E2-8EE4-127050512071}"/>
              </a:ext>
            </a:extLst>
          </p:cNvPr>
          <p:cNvSpPr/>
          <p:nvPr/>
        </p:nvSpPr>
        <p:spPr>
          <a:xfrm>
            <a:off x="5719950" y="3489367"/>
            <a:ext cx="5886450" cy="5462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C8E61B-28C0-4CD7-9C31-90F75BAFCE03}"/>
              </a:ext>
            </a:extLst>
          </p:cNvPr>
          <p:cNvSpPr txBox="1"/>
          <p:nvPr/>
        </p:nvSpPr>
        <p:spPr>
          <a:xfrm>
            <a:off x="77809" y="4850999"/>
            <a:ext cx="6097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['Gigi', 'Xiang', </a:t>
            </a:r>
            <a:r>
              <a:rPr lang="en-US" sz="2800" dirty="0">
                <a:solidFill>
                  <a:srgbClr val="616161"/>
                </a:solidFill>
                <a:latin typeface="Consolas" panose="020B0609020204030204" pitchFamily="49" charset="0"/>
              </a:rPr>
              <a:t>'David'</a:t>
            </a:r>
            <a:r>
              <a:rPr lang="en-US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2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B19D56-C6F5-4B6E-8D4A-B70BBD899296}"/>
              </a:ext>
            </a:extLst>
          </p:cNvPr>
          <p:cNvSpPr/>
          <p:nvPr/>
        </p:nvSpPr>
        <p:spPr>
          <a:xfrm>
            <a:off x="5755576" y="4641272"/>
            <a:ext cx="5886450" cy="5462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120C92-76D3-4201-95F4-1CAB77BA8835}"/>
              </a:ext>
            </a:extLst>
          </p:cNvPr>
          <p:cNvSpPr txBox="1"/>
          <p:nvPr/>
        </p:nvSpPr>
        <p:spPr>
          <a:xfrm>
            <a:off x="5958198" y="4038782"/>
            <a:ext cx="43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205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E378D2-6983-48F6-AB6D-803F0EA0F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1" y="420523"/>
            <a:ext cx="9791700" cy="3095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E4954D-80B6-454D-92B1-F6B810024A02}"/>
              </a:ext>
            </a:extLst>
          </p:cNvPr>
          <p:cNvSpPr txBox="1"/>
          <p:nvPr/>
        </p:nvSpPr>
        <p:spPr>
          <a:xfrm>
            <a:off x="6343340" y="2921330"/>
            <a:ext cx="595553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People getting points already: ['</a:t>
            </a:r>
            <a:r>
              <a:rPr lang="en-US" sz="2800" b="0" i="0" dirty="0" err="1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Connal</a:t>
            </a:r>
            <a:r>
              <a:rPr lang="en-US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', 'Andrew', 'Stephanie', 'Xingyu', 'Sierra’]</a:t>
            </a:r>
          </a:p>
          <a:p>
            <a:endParaRPr lang="en-US" sz="2800" dirty="0">
              <a:solidFill>
                <a:srgbClr val="616161"/>
              </a:solidFill>
              <a:latin typeface="Consolas" panose="020B0609020204030204" pitchFamily="49" charset="0"/>
            </a:endParaRPr>
          </a:p>
          <a:p>
            <a:r>
              <a:rPr lang="en-US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 People Getting bonus points: ['Gigi', 'Xiang', 'David']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D3EB6-5DE6-4FBF-989B-B61B1BB68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71" y="3832663"/>
            <a:ext cx="57435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5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7B573B1-B3F7-4E21-AEEE-FA80F52D7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683"/>
            <a:ext cx="7631746" cy="4228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C0AA2A-D599-4951-9FA2-CA08182C3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62" y="4599321"/>
            <a:ext cx="57626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2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113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Week 12 forecast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 forecast evaluation</dc:title>
  <dc:creator>Xingyu Zhang</dc:creator>
  <cp:lastModifiedBy>Xingyu Zhang</cp:lastModifiedBy>
  <cp:revision>21</cp:revision>
  <dcterms:created xsi:type="dcterms:W3CDTF">2021-11-22T19:53:33Z</dcterms:created>
  <dcterms:modified xsi:type="dcterms:W3CDTF">2021-11-22T23:33:31Z</dcterms:modified>
</cp:coreProperties>
</file>