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 autoAdjust="0"/>
    <p:restoredTop sz="88368" autoAdjust="0"/>
  </p:normalViewPr>
  <p:slideViewPr>
    <p:cSldViewPr>
      <p:cViewPr varScale="1">
        <p:scale>
          <a:sx n="98" d="100"/>
          <a:sy n="98" d="100"/>
        </p:scale>
        <p:origin x="21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E019-AE8E-4871-8D7D-57FE2BAA5A4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CE5E9-0DF0-458B-AB45-6F1F20C79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477000" cy="6858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50000"/>
                <a:lumOff val="50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4B4E-85C8-4220-A331-232EA8BB3A9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53FA-BEF6-4C2A-974C-D663F058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Cause and Effect Diagram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400" y="3375124"/>
            <a:ext cx="7162800" cy="609600"/>
          </a:xfrm>
          <a:prstGeom prst="rightArrow">
            <a:avLst>
              <a:gd name="adj1" fmla="val 50000"/>
              <a:gd name="adj2" fmla="val 6567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4008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912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Methods </a:t>
            </a:r>
          </a:p>
          <a:p>
            <a:pPr algn="ctr"/>
            <a:r>
              <a:rPr lang="en-US" sz="1600" dirty="0"/>
              <a:t>/Processes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00748" y="3124200"/>
            <a:ext cx="1367051" cy="1089124"/>
          </a:xfrm>
          <a:prstGeom prst="roundRect">
            <a:avLst>
              <a:gd name="adj" fmla="val 1483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Dissatisfied Airline Customer</a:t>
            </a:r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>
            <a:off x="41529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433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Machinery</a:t>
            </a: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19050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954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Manpower /People</a:t>
            </a:r>
          </a:p>
        </p:txBody>
      </p:sp>
      <p:cxnSp>
        <p:nvCxnSpPr>
          <p:cNvPr id="39" name="Straight Arrow Connector 38"/>
          <p:cNvCxnSpPr>
            <a:cxnSpLocks/>
            <a:stCxn id="40" idx="0"/>
          </p:cNvCxnSpPr>
          <p:nvPr/>
        </p:nvCxnSpPr>
        <p:spPr>
          <a:xfrm flipV="1">
            <a:off x="1714500" y="3889188"/>
            <a:ext cx="9525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4400" y="6019800"/>
            <a:ext cx="1600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Mother Nature /Environment</a:t>
            </a:r>
          </a:p>
        </p:txBody>
      </p:sp>
      <p:cxnSp>
        <p:nvCxnSpPr>
          <p:cNvPr id="41" name="Straight Arrow Connector 40"/>
          <p:cNvCxnSpPr>
            <a:stCxn id="42" idx="0"/>
          </p:cNvCxnSpPr>
          <p:nvPr/>
        </p:nvCxnSpPr>
        <p:spPr>
          <a:xfrm flipV="1">
            <a:off x="4114800" y="3889188"/>
            <a:ext cx="7620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505200" y="601980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Materials</a:t>
            </a:r>
          </a:p>
        </p:txBody>
      </p:sp>
      <p:cxnSp>
        <p:nvCxnSpPr>
          <p:cNvPr id="43" name="Straight Arrow Connector 42"/>
          <p:cNvCxnSpPr>
            <a:cxnSpLocks/>
            <a:stCxn id="44" idx="0"/>
          </p:cNvCxnSpPr>
          <p:nvPr/>
        </p:nvCxnSpPr>
        <p:spPr>
          <a:xfrm flipV="1">
            <a:off x="6515100" y="3889188"/>
            <a:ext cx="6477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1200" y="6019800"/>
            <a:ext cx="14478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24000" y="167640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5104" y="1499201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Unfriendly staff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71600" y="29808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2819400"/>
            <a:ext cx="1344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Poor communication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1219200" y="2441377"/>
            <a:ext cx="628650" cy="52827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82751" y="4733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84" idx="2"/>
          </p:cNvCxnSpPr>
          <p:nvPr/>
        </p:nvCxnSpPr>
        <p:spPr>
          <a:xfrm>
            <a:off x="1146188" y="4301699"/>
            <a:ext cx="712813" cy="42055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6224" y="3778479"/>
            <a:ext cx="1539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Uncomfortable cabin temperature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238500" y="1685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5500" y="1416278"/>
            <a:ext cx="12954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Outdated reservation system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 flipV="1">
            <a:off x="3180201" y="1720561"/>
            <a:ext cx="553599" cy="41006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40599" y="5662663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397598" y="5501259"/>
            <a:ext cx="14660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Inaccurate flight time information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781738" y="5261874"/>
            <a:ext cx="235111" cy="38963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84690" y="4993597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218296" y="2950432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19400" y="2665512"/>
            <a:ext cx="1447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Uncomfortable seating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497551" y="1620355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54551" y="1458951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Long check-in process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5791200" y="1620356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08549" y="1981200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819543" y="2521672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676543" y="2252546"/>
            <a:ext cx="12954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Complicated booking procedure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113192" y="2521673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676400" y="534146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7504" y="4948824"/>
            <a:ext cx="14478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Delayed flights due to bad weather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768158" y="4229821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625158" y="4068417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Uncomfortable pillows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4061807" y="4229822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29000" y="4568364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956372" y="509522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57476" y="4918021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Poor quality food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3768158" y="563449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83586" y="4161923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84690" y="3877003"/>
            <a:ext cx="1447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Delayed luggage delivery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6361120" y="4698069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224" y="4520870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</p:spTree>
    <p:extLst>
      <p:ext uri="{BB962C8B-B14F-4D97-AF65-F5344CB8AC3E}">
        <p14:creationId xmlns:p14="http://schemas.microsoft.com/office/powerpoint/2010/main" val="16572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Cause and Effect Diagram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33400" y="3375124"/>
            <a:ext cx="7162800" cy="609600"/>
          </a:xfrm>
          <a:prstGeom prst="rightArrow">
            <a:avLst>
              <a:gd name="adj1" fmla="val 50000"/>
              <a:gd name="adj2" fmla="val 6567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4008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912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Methods </a:t>
            </a:r>
          </a:p>
          <a:p>
            <a:pPr algn="ctr"/>
            <a:r>
              <a:rPr lang="en-US" sz="1600" dirty="0"/>
              <a:t>/Processes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00748" y="3124200"/>
            <a:ext cx="1367051" cy="1089124"/>
          </a:xfrm>
          <a:prstGeom prst="roundRect">
            <a:avLst>
              <a:gd name="adj" fmla="val 14830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Flight Delays</a:t>
            </a:r>
          </a:p>
        </p:txBody>
      </p:sp>
      <p:cxnSp>
        <p:nvCxnSpPr>
          <p:cNvPr id="20" name="Straight Arrow Connector 19"/>
          <p:cNvCxnSpPr>
            <a:stCxn id="21" idx="2"/>
          </p:cNvCxnSpPr>
          <p:nvPr/>
        </p:nvCxnSpPr>
        <p:spPr>
          <a:xfrm>
            <a:off x="41529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5433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Machinery</a:t>
            </a: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1905000" y="1379560"/>
            <a:ext cx="762000" cy="2103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95400" y="76996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Manpower /People</a:t>
            </a:r>
          </a:p>
        </p:txBody>
      </p:sp>
      <p:cxnSp>
        <p:nvCxnSpPr>
          <p:cNvPr id="39" name="Straight Arrow Connector 38"/>
          <p:cNvCxnSpPr>
            <a:cxnSpLocks/>
            <a:stCxn id="40" idx="0"/>
          </p:cNvCxnSpPr>
          <p:nvPr/>
        </p:nvCxnSpPr>
        <p:spPr>
          <a:xfrm flipV="1">
            <a:off x="1714500" y="3889188"/>
            <a:ext cx="9525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914400" y="6019800"/>
            <a:ext cx="1600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Mother Nature /Environment</a:t>
            </a:r>
          </a:p>
        </p:txBody>
      </p:sp>
      <p:cxnSp>
        <p:nvCxnSpPr>
          <p:cNvPr id="41" name="Straight Arrow Connector 40"/>
          <p:cNvCxnSpPr>
            <a:stCxn id="42" idx="0"/>
          </p:cNvCxnSpPr>
          <p:nvPr/>
        </p:nvCxnSpPr>
        <p:spPr>
          <a:xfrm flipV="1">
            <a:off x="4114800" y="3889188"/>
            <a:ext cx="7620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505200" y="6019800"/>
            <a:ext cx="12192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Materials</a:t>
            </a:r>
          </a:p>
        </p:txBody>
      </p:sp>
      <p:cxnSp>
        <p:nvCxnSpPr>
          <p:cNvPr id="43" name="Straight Arrow Connector 42"/>
          <p:cNvCxnSpPr>
            <a:cxnSpLocks/>
            <a:stCxn id="44" idx="0"/>
          </p:cNvCxnSpPr>
          <p:nvPr/>
        </p:nvCxnSpPr>
        <p:spPr>
          <a:xfrm flipV="1">
            <a:off x="6515100" y="3889188"/>
            <a:ext cx="647700" cy="213061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1200" y="6019800"/>
            <a:ext cx="1447800" cy="609600"/>
          </a:xfrm>
          <a:prstGeom prst="roundRect">
            <a:avLst>
              <a:gd name="adj" fmla="val 42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Measurements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524000" y="167640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5104" y="1391480"/>
            <a:ext cx="1447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Insufficient ground staff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71600" y="29808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" y="2819400"/>
            <a:ext cx="1344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Pilots not arriving on time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1219200" y="2441377"/>
            <a:ext cx="628650" cy="52827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82751" y="4733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84" idx="2"/>
          </p:cNvCxnSpPr>
          <p:nvPr/>
        </p:nvCxnSpPr>
        <p:spPr>
          <a:xfrm>
            <a:off x="1235536" y="4301699"/>
            <a:ext cx="623465" cy="42055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6224" y="3778479"/>
            <a:ext cx="17186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Natural disasters disrupting air traffic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238500" y="1685404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5500" y="1416278"/>
            <a:ext cx="12954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Plane mechanical issues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8" name="Straight Arrow Connector 87"/>
          <p:cNvCxnSpPr>
            <a:cxnSpLocks/>
          </p:cNvCxnSpPr>
          <p:nvPr/>
        </p:nvCxnSpPr>
        <p:spPr>
          <a:xfrm flipV="1">
            <a:off x="3180201" y="1720561"/>
            <a:ext cx="553599" cy="41006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40599" y="5662663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781738" y="5261874"/>
            <a:ext cx="235111" cy="38963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84690" y="4993597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218296" y="2950432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819400" y="2665512"/>
            <a:ext cx="1447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Old navigation systems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497551" y="1620355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354551" y="1458951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Overbooking flights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5791200" y="1620356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208549" y="1981200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819543" y="2521672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676543" y="2360268"/>
            <a:ext cx="1295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Poor airport traffic control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113192" y="2521673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676400" y="534146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7504" y="5056546"/>
            <a:ext cx="1447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Severe weather conditions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768158" y="4229821"/>
            <a:ext cx="9525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061807" y="4229822"/>
            <a:ext cx="247650" cy="36181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29000" y="4568364"/>
            <a:ext cx="10547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956372" y="5095220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768158" y="5634497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83586" y="4161923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361120" y="4698069"/>
            <a:ext cx="4572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962224" y="4520870"/>
            <a:ext cx="1447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Sample text here</a:t>
            </a:r>
          </a:p>
        </p:txBody>
      </p:sp>
    </p:spTree>
    <p:extLst>
      <p:ext uri="{BB962C8B-B14F-4D97-AF65-F5344CB8AC3E}">
        <p14:creationId xmlns:p14="http://schemas.microsoft.com/office/powerpoint/2010/main" val="3454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121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Cause and Effect Diagram</vt:lpstr>
      <vt:lpstr>Cause and Effect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 Diagram</dc:title>
  <dc:creator>Md Aminul Islam</dc:creator>
  <cp:lastModifiedBy>Hasan Ali Hasan Habib Mohamed Abdulla</cp:lastModifiedBy>
  <cp:revision>13</cp:revision>
  <dcterms:created xsi:type="dcterms:W3CDTF">2012-12-18T09:55:39Z</dcterms:created>
  <dcterms:modified xsi:type="dcterms:W3CDTF">2024-10-07T11:31:42Z</dcterms:modified>
</cp:coreProperties>
</file>