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95" r:id="rId2"/>
    <p:sldId id="309" r:id="rId3"/>
    <p:sldId id="347" r:id="rId4"/>
    <p:sldId id="338" r:id="rId5"/>
    <p:sldId id="304" r:id="rId6"/>
    <p:sldId id="305" r:id="rId7"/>
    <p:sldId id="343" r:id="rId8"/>
    <p:sldId id="344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7" r:id="rId17"/>
    <p:sldId id="358" r:id="rId18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FF"/>
    <a:srgbClr val="99FF33"/>
    <a:srgbClr val="FF0000"/>
    <a:srgbClr val="FF9999"/>
    <a:srgbClr val="FFCC00"/>
    <a:srgbClr val="FFCC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19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>
            <a:extLst>
              <a:ext uri="{FF2B5EF4-FFF2-40B4-BE49-F238E27FC236}">
                <a16:creationId xmlns:a16="http://schemas.microsoft.com/office/drawing/2014/main" id="{B73A1F8E-9BB2-0097-8193-F7BA62824D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1" name="Rectangle 1027">
            <a:extLst>
              <a:ext uri="{FF2B5EF4-FFF2-40B4-BE49-F238E27FC236}">
                <a16:creationId xmlns:a16="http://schemas.microsoft.com/office/drawing/2014/main" id="{CA473001-6A60-9D31-7991-DE387216E1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2" name="Rectangle 1028">
            <a:extLst>
              <a:ext uri="{FF2B5EF4-FFF2-40B4-BE49-F238E27FC236}">
                <a16:creationId xmlns:a16="http://schemas.microsoft.com/office/drawing/2014/main" id="{17502B70-39E9-FA62-94FB-53AEC958B9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3" name="Rectangle 1029">
            <a:extLst>
              <a:ext uri="{FF2B5EF4-FFF2-40B4-BE49-F238E27FC236}">
                <a16:creationId xmlns:a16="http://schemas.microsoft.com/office/drawing/2014/main" id="{F9F099DD-3FF4-A5C3-4779-D22A1A6578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182770BF-65A4-4A16-8DA2-C3D4DE5FD3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93CABE3-F4E2-3746-B234-32EF4A7DF7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952A0E0-F0C6-3B71-31F0-97E7E2DD5E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BD241CB-2928-14EB-3F82-13071FDB3F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5325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F5002AD-EB3F-5463-26D1-7D27E451D28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9212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F4E6203-F063-3313-7453-340B34745E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DC28D8D-3701-86E3-6BD7-4AEE26913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9DC3D9F5-B831-4D4E-AD41-919764E619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45053A-8397-A534-D41D-94EB5BC8F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9D4FD4-F4E1-FEC5-6D15-46FB7125D4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D6210F-F5A9-DC6A-2A81-BF39FF3F19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E25D7-8D58-4249-9ADC-62C2ACB63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75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0F654C-65BF-4F0C-87CA-E0FD218320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B64EC1-C74D-FB4E-2B55-E94AF9EF4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FB7D2A-2ADB-7FF8-BFD5-EAED72AD3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F4762-FBB8-4E67-87A3-42DEE648A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19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89CAA0-6B50-637E-0760-1877E1797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9C70B5-BBC3-A2DD-D52F-7BAADA4777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FA693D-E38C-B386-54E1-ED162E09A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DEB77-2F6A-464F-895A-1F1D7D0843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63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21AFEE-64E0-650D-9F30-B32E61150A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6E028F-B0CE-472F-F4AD-EF9F21F5F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C3C7FF-DF9C-F698-2905-709EB0A95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E4831-A8D9-4BBF-BB8B-1406024E68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78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7C8CAC-8C5E-3ADF-DA24-E2F3D6DB35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5AA972-2E24-012C-4DA5-ED6A4B48C4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65715B-51D9-CABF-EC5A-6B99FB723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065F9-624A-40A7-924E-7E5D1990F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17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2291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42291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485A5-726B-0407-1BD1-81512521B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15A296-0905-6E63-9451-5DC4AA125A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8AF082-9C5C-1FDD-8CA8-C3601883D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23008-2538-47DA-9CE1-9EE7E79D58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38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47302FC-7F68-DCAF-F634-9D26CBD7B9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A27CA4-3DEF-94E7-62C1-5AD48934B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771F72-DCA3-4887-3AAF-727A5609D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CFAE5-59F4-49DB-BDF4-85DA793AE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06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846DB60-9429-B721-56BC-F62CB5E393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E54001-62BC-393B-2F6C-FA10532DF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FF4140-6D79-5297-8EBE-2F220B5C7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FA8F1-4FDD-43E8-A951-ACEFE9FE12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6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D177D2-EDD5-E3CE-E519-70F649BFF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6F48A03-0C05-1114-5A45-75A378B6A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CFBAF9-6C5C-8DB6-3EDC-96C8513C87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FF550-7588-4782-BCBC-96F4448E71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77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9C1B85-32A6-E87C-9126-547021B0A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8CDE-404F-3543-F81A-9D701B9D66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EBE6C-8639-9B0E-31F5-020A6AE70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5CB29-DCE2-47FB-A7EB-D729717CF1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7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4A505-4419-0E40-7533-5AD087178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64442-B350-4E28-B4E1-1950383172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94B90-35CA-D672-F0B7-E67949EC88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53FA0-4ED3-463D-9106-CD77BB3360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82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C9B175-2D3E-EFD5-2E15-BC3419DB1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DDBB39A-4B8B-9AEC-26C0-6C0482304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B1BD7F44-D192-0982-2DE7-6D1B62CB81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D66D62AB-29F1-6E83-015D-3B228BFB16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EC97CF6-7F96-2995-D1F7-13BD2D2E9C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Unicode MS" panose="020B0604020202020204" pitchFamily="34" charset="-128"/>
              </a:defRPr>
            </a:lvl1pPr>
          </a:lstStyle>
          <a:p>
            <a:fld id="{BB02F97D-B2CD-411E-98CC-078D95FBFB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anose="020B060402020202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anose="020B060402020202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anose="020B060402020202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anose="020B060402020202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anose="020B060402020202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anose="020B060402020202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anose="020B060402020202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anose="020B060402020202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.auburn.edu/department/cse/classes/cse605/examples/rpc/stevens/SUNrpc.htmlhttp:/www.cs.dal.ca/~jamie/course/CS3171/Materials/SUNrpc.html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2D50497-5993-D391-FC46-EBE76358EC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905000"/>
          </a:xfrm>
        </p:spPr>
        <p:txBody>
          <a:bodyPr anchor="ctr"/>
          <a:lstStyle/>
          <a:p>
            <a:pPr eaLnBrk="1" hangingPunct="1"/>
            <a:r>
              <a:rPr lang="en-US" altLang="en-US" sz="3600"/>
              <a:t> Remote Procedure Calls </a:t>
            </a:r>
            <a:br>
              <a:rPr lang="en-US" altLang="en-US" sz="3600"/>
            </a:br>
            <a:r>
              <a:rPr lang="en-US" altLang="en-US" sz="3600"/>
              <a:t>(RPC)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75B9ABC-0573-FC6A-F2DF-8047EF7B6A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68E7C2-32A0-965F-8CA9-FF9E533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C16BA7-A306-4BE8-BB47-DC6A3677C871}" type="slidenum">
              <a:rPr lang="en-US" altLang="en-US" sz="1400">
                <a:latin typeface="Arial Unicode MS" panose="020B0604020202020204" pitchFamily="34" charset="-128"/>
              </a:rPr>
              <a:pPr/>
              <a:t>10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1EA06B9-0D9E-6496-2ECE-8460D2D87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610600" cy="5715000"/>
          </a:xfrm>
        </p:spPr>
        <p:txBody>
          <a:bodyPr/>
          <a:lstStyle/>
          <a:p>
            <a:pPr eaLnBrk="1" hangingPunct="1"/>
            <a:r>
              <a:rPr lang="en-US" altLang="en-US"/>
              <a:t>Step 2: Write and compile your IDL file.</a:t>
            </a:r>
          </a:p>
          <a:p>
            <a:pPr eaLnBrk="1" hangingPunct="1"/>
            <a:r>
              <a:rPr lang="en-US" altLang="en-US"/>
              <a:t>This is IDL file for addition of two numbers.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struct numbers{ </a:t>
            </a:r>
          </a:p>
          <a:p>
            <a:pPr eaLnBrk="1" hangingPunct="1"/>
            <a:r>
              <a:rPr lang="en-US" altLang="en-US"/>
              <a:t>			int a; </a:t>
            </a:r>
          </a:p>
          <a:p>
            <a:pPr eaLnBrk="1" hangingPunct="1"/>
            <a:r>
              <a:rPr lang="en-US" altLang="en-US"/>
              <a:t>			int b; };</a:t>
            </a:r>
          </a:p>
          <a:p>
            <a:pPr eaLnBrk="1" hangingPunct="1"/>
            <a:r>
              <a:rPr lang="en-US" altLang="en-US"/>
              <a:t> program ADD_PROG{ </a:t>
            </a:r>
          </a:p>
          <a:p>
            <a:pPr eaLnBrk="1" hangingPunct="1"/>
            <a:r>
              <a:rPr lang="en-US" altLang="en-US"/>
              <a:t>			version ADD_VERS{ int add(numbers)=1; </a:t>
            </a:r>
          </a:p>
          <a:p>
            <a:pPr eaLnBrk="1" hangingPunct="1"/>
            <a:r>
              <a:rPr lang="en-US" altLang="en-US"/>
              <a:t>		}=1;</a:t>
            </a:r>
          </a:p>
          <a:p>
            <a:pPr eaLnBrk="1" hangingPunct="1"/>
            <a:r>
              <a:rPr lang="en-US" altLang="en-US"/>
              <a:t> }=0x4562877;</a:t>
            </a:r>
            <a:br>
              <a:rPr lang="en-US" altLang="en-US"/>
            </a:b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78A00B-18FD-846B-3955-8FF6BDAA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DA33C4-B9E6-4641-A4B7-8902F2890475}" type="slidenum">
              <a:rPr lang="en-US" altLang="en-US" sz="1400">
                <a:latin typeface="Arial Unicode MS" panose="020B0604020202020204" pitchFamily="34" charset="-128"/>
              </a:rPr>
              <a:pPr/>
              <a:t>11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6D7C5A8-557B-1CB5-2C35-633392124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610600" cy="5715000"/>
          </a:xfrm>
        </p:spPr>
        <p:txBody>
          <a:bodyPr/>
          <a:lstStyle/>
          <a:p>
            <a:pPr eaLnBrk="1" hangingPunct="1"/>
            <a:r>
              <a:rPr lang="en-US" altLang="en-US"/>
              <a:t>Compile IDL file using following command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	:-$ rpcgen -a -C add.x</a:t>
            </a:r>
          </a:p>
          <a:p>
            <a:endParaRPr lang="en-US" altLang="en-US"/>
          </a:p>
          <a:p>
            <a:r>
              <a:rPr lang="en-US" altLang="en-US"/>
              <a:t>It will generate the following files.</a:t>
            </a:r>
          </a:p>
          <a:p>
            <a:pPr>
              <a:buFontTx/>
              <a:buChar char="•"/>
            </a:pPr>
            <a:r>
              <a:rPr lang="en-US" altLang="en-US"/>
              <a:t>add.h -&gt; header file</a:t>
            </a:r>
          </a:p>
          <a:p>
            <a:pPr>
              <a:buFontTx/>
              <a:buChar char="•"/>
            </a:pPr>
            <a:r>
              <a:rPr lang="en-US" altLang="en-US"/>
              <a:t>add_client.c -&gt; client program</a:t>
            </a:r>
          </a:p>
          <a:p>
            <a:pPr>
              <a:buFontTx/>
              <a:buChar char="•"/>
            </a:pPr>
            <a:r>
              <a:rPr lang="en-US" altLang="en-US"/>
              <a:t>add_clnt.c -&gt; client stub</a:t>
            </a:r>
          </a:p>
          <a:p>
            <a:pPr>
              <a:buFontTx/>
              <a:buChar char="•"/>
            </a:pPr>
            <a:r>
              <a:rPr lang="en-US" altLang="en-US"/>
              <a:t>add_server.c -&gt; server program</a:t>
            </a:r>
          </a:p>
          <a:p>
            <a:pPr>
              <a:buFontTx/>
              <a:buChar char="•"/>
            </a:pPr>
            <a:r>
              <a:rPr lang="en-US" altLang="en-US"/>
              <a:t>add_svc.c -&gt; server skeleton</a:t>
            </a:r>
          </a:p>
          <a:p>
            <a:pPr>
              <a:buFontTx/>
              <a:buChar char="•"/>
            </a:pPr>
            <a:r>
              <a:rPr lang="en-US" altLang="en-US"/>
              <a:t>add_xdr.c -&gt; XDR routines used by both the client and the server</a:t>
            </a:r>
          </a:p>
          <a:p>
            <a:pPr>
              <a:buFontTx/>
              <a:buChar char="•"/>
            </a:pPr>
            <a:r>
              <a:rPr lang="en-US" altLang="en-US"/>
              <a:t>Makefile.add -&gt; Makefile</a:t>
            </a:r>
          </a:p>
          <a:p>
            <a:endParaRPr lang="en-US" altLang="en-US"/>
          </a:p>
          <a:p>
            <a:pPr eaLnBrk="1" hangingPunct="1"/>
            <a:br>
              <a:rPr lang="en-US" altLang="en-US"/>
            </a:b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FCFD1E3-0AF2-8762-DEB7-AEDA6EAA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19B19B-C547-46BD-9C39-70366A7F6A64}" type="slidenum">
              <a:rPr lang="en-US" altLang="en-US" sz="1400">
                <a:latin typeface="Arial Unicode MS" panose="020B0604020202020204" pitchFamily="34" charset="-128"/>
              </a:rPr>
              <a:pPr/>
              <a:t>12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F8CB30C-2834-0E45-37DB-F111713DF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610600" cy="5715000"/>
          </a:xfrm>
        </p:spPr>
        <p:txBody>
          <a:bodyPr/>
          <a:lstStyle/>
          <a:p>
            <a:r>
              <a:rPr lang="en-US" altLang="en-US"/>
              <a:t>Step 3 : Edit client and server program.</a:t>
            </a:r>
          </a:p>
          <a:p>
            <a:r>
              <a:rPr lang="en-US" altLang="en-US"/>
              <a:t>//server program</a:t>
            </a:r>
          </a:p>
          <a:p>
            <a:pPr eaLnBrk="1" hangingPunct="1"/>
            <a:r>
              <a:rPr lang="en-US" altLang="en-US"/>
              <a:t>#include "add.h" </a:t>
            </a:r>
            <a:br>
              <a:rPr lang="en-US" altLang="en-US"/>
            </a:br>
            <a:r>
              <a:rPr lang="en-US" altLang="en-US"/>
              <a:t>int * </a:t>
            </a:r>
          </a:p>
          <a:p>
            <a:pPr eaLnBrk="1" hangingPunct="1"/>
            <a:r>
              <a:rPr lang="en-US" altLang="en-US"/>
              <a:t>	add_1_svc(numbers *argp, struct svc_req *rqstp)</a:t>
            </a:r>
          </a:p>
          <a:p>
            <a:pPr eaLnBrk="1" hangingPunct="1"/>
            <a:r>
              <a:rPr lang="en-US" altLang="en-US"/>
              <a:t>	 {</a:t>
            </a:r>
          </a:p>
          <a:p>
            <a:pPr eaLnBrk="1" hangingPunct="1"/>
            <a:r>
              <a:rPr lang="en-US" altLang="en-US"/>
              <a:t>		static int result;</a:t>
            </a:r>
          </a:p>
          <a:p>
            <a:pPr eaLnBrk="1" hangingPunct="1"/>
            <a:r>
              <a:rPr lang="en-US" altLang="en-US"/>
              <a:t>		printf("add(%d,%d) is called\n",argp-&gt;a,argp-&gt;b);</a:t>
            </a:r>
          </a:p>
          <a:p>
            <a:pPr eaLnBrk="1" hangingPunct="1"/>
            <a:r>
              <a:rPr lang="en-US" altLang="en-US"/>
              <a:t>		result = argp-&gt;a + argp-&gt;b; return &amp;result; </a:t>
            </a:r>
          </a:p>
          <a:p>
            <a:pPr eaLnBrk="1" hangingPunct="1"/>
            <a:r>
              <a:rPr lang="en-US" altLang="en-US"/>
              <a:t>	}</a:t>
            </a:r>
            <a:br>
              <a:rPr lang="en-US" altLang="en-US"/>
            </a:b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8A60FF-3DF8-7D91-8C02-DF03D4B5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24E6BE-E7C8-4B4E-9D3A-805E5FD11494}" type="slidenum">
              <a:rPr lang="en-US" altLang="en-US" sz="1400">
                <a:latin typeface="Arial Unicode MS" panose="020B0604020202020204" pitchFamily="34" charset="-128"/>
              </a:rPr>
              <a:pPr/>
              <a:t>13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069916B-4A7F-EBA5-7476-9CB12951F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610600" cy="6477000"/>
          </a:xfrm>
        </p:spPr>
        <p:txBody>
          <a:bodyPr/>
          <a:lstStyle/>
          <a:p>
            <a:r>
              <a:rPr lang="en-US" altLang="en-US"/>
              <a:t>//client program</a:t>
            </a:r>
          </a:p>
          <a:p>
            <a:r>
              <a:rPr lang="en-US" altLang="en-US"/>
              <a:t>#include "add.h“</a:t>
            </a:r>
          </a:p>
          <a:p>
            <a:r>
              <a:rPr lang="en-US" altLang="en-US"/>
              <a:t> void add_prog_1(char *host,int x,int y) </a:t>
            </a:r>
          </a:p>
          <a:p>
            <a:r>
              <a:rPr lang="en-US" altLang="en-US"/>
              <a:t>	{ </a:t>
            </a:r>
          </a:p>
          <a:p>
            <a:r>
              <a:rPr lang="en-US" altLang="en-US"/>
              <a:t>	CLIENT *clnt; int *result_1; numbers add_1_arg; </a:t>
            </a:r>
            <a:br>
              <a:rPr lang="en-US" altLang="en-US"/>
            </a:br>
            <a:r>
              <a:rPr lang="en-US" altLang="en-US"/>
              <a:t>#ifndef DEBUG </a:t>
            </a:r>
          </a:p>
          <a:p>
            <a:r>
              <a:rPr lang="en-US" altLang="en-US"/>
              <a:t>	clnt = clnt_create (host, ADD_PROG, ADD_VERS, "udp");</a:t>
            </a:r>
          </a:p>
          <a:p>
            <a:r>
              <a:rPr lang="en-US" altLang="en-US"/>
              <a:t>	 if (clnt == NULL) { clnt_pcreateerror (host); </a:t>
            </a:r>
          </a:p>
          <a:p>
            <a:r>
              <a:rPr lang="en-US" altLang="en-US"/>
              <a:t>	exit (1);</a:t>
            </a:r>
          </a:p>
          <a:p>
            <a:r>
              <a:rPr lang="en-US" altLang="en-US"/>
              <a:t>	 }</a:t>
            </a:r>
          </a:p>
          <a:p>
            <a:r>
              <a:rPr lang="en-US" altLang="en-US"/>
              <a:t>#endif /* DEBUG */ </a:t>
            </a:r>
          </a:p>
          <a:p>
            <a:r>
              <a:rPr lang="en-US" altLang="en-US"/>
              <a:t>	add_1_arg.a=x;</a:t>
            </a:r>
          </a:p>
          <a:p>
            <a:r>
              <a:rPr lang="en-US" altLang="en-US"/>
              <a:t>	 add_1_arg.b=y; result_1 = add_1(&amp;add_1_arg, clnt); if (result_1 == (int *) NULL) { clnt_perror (clnt, "call failed"); } else{ printf("Result:%d\n", *result_1 );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9A7779-0E38-53B1-DE20-388BB322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A70A0B-0FBC-4AE9-8589-516030569057}" type="slidenum">
              <a:rPr lang="en-US" altLang="en-US" sz="1400">
                <a:latin typeface="Arial Unicode MS" panose="020B0604020202020204" pitchFamily="34" charset="-128"/>
              </a:rPr>
              <a:pPr/>
              <a:t>14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49683A7-9B20-1343-2A7A-774BB5928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610600" cy="6477000"/>
          </a:xfrm>
        </p:spPr>
        <p:txBody>
          <a:bodyPr/>
          <a:lstStyle/>
          <a:p>
            <a:r>
              <a:rPr lang="en-US" altLang="en-US"/>
              <a:t>#ifndef DEBUG </a:t>
            </a:r>
          </a:p>
          <a:p>
            <a:r>
              <a:rPr lang="en-US" altLang="en-US"/>
              <a:t>		clnt_destroy (clnt); </a:t>
            </a:r>
          </a:p>
          <a:p>
            <a:r>
              <a:rPr lang="en-US" altLang="en-US"/>
              <a:t>#endif /* DEBUG */ }</a:t>
            </a:r>
          </a:p>
          <a:p>
            <a:r>
              <a:rPr lang="en-US" altLang="en-US"/>
              <a:t>int main (int argc, char *argv[]) </a:t>
            </a:r>
          </a:p>
          <a:p>
            <a:r>
              <a:rPr lang="en-US" altLang="en-US"/>
              <a:t>{ </a:t>
            </a:r>
          </a:p>
          <a:p>
            <a:r>
              <a:rPr lang="en-US" altLang="en-US"/>
              <a:t>	char *host; </a:t>
            </a:r>
          </a:p>
          <a:p>
            <a:r>
              <a:rPr lang="en-US" altLang="en-US"/>
              <a:t>	if (argc &lt; 4) {</a:t>
            </a:r>
          </a:p>
          <a:p>
            <a:r>
              <a:rPr lang="en-US" altLang="en-US"/>
              <a:t> 	printf ("usage: %s server_host\n", argv[0]); </a:t>
            </a:r>
          </a:p>
          <a:p>
            <a:r>
              <a:rPr lang="en-US" altLang="en-US"/>
              <a:t>	exit (1);</a:t>
            </a:r>
          </a:p>
          <a:p>
            <a:r>
              <a:rPr lang="en-US" altLang="en-US"/>
              <a:t> }</a:t>
            </a:r>
          </a:p>
          <a:p>
            <a:r>
              <a:rPr lang="en-US" altLang="en-US"/>
              <a:t> host = argv[1];</a:t>
            </a:r>
          </a:p>
          <a:p>
            <a:r>
              <a:rPr lang="en-US" altLang="en-US"/>
              <a:t> add_prog_1 (host,atoi(argv[2]),atoi(argv[3])); </a:t>
            </a:r>
          </a:p>
          <a:p>
            <a:r>
              <a:rPr lang="en-US" altLang="en-US"/>
              <a:t> exit (0);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C23DAB-D252-043E-6197-E2D7E1E1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E70E08-F65D-4021-B170-48912FC0AD98}" type="slidenum">
              <a:rPr lang="en-US" altLang="en-US" sz="1400">
                <a:latin typeface="Arial Unicode MS" panose="020B0604020202020204" pitchFamily="34" charset="-128"/>
              </a:rPr>
              <a:pPr/>
              <a:t>15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A32F2D2-2639-AF53-8BFF-9A80A3D3D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610600" cy="6477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Now we have changed those two program so we have to compile all the files again by following command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:-$ make -f </a:t>
            </a:r>
            <a:r>
              <a:rPr lang="en-US" dirty="0" err="1">
                <a:solidFill>
                  <a:srgbClr val="FF0000"/>
                </a:solidFill>
              </a:rPr>
              <a:t>Makefile.add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Now open up two terminals and run the server in a one and client in the other.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defRPr/>
            </a:pPr>
            <a:r>
              <a:rPr lang="en-US" dirty="0">
                <a:solidFill>
                  <a:srgbClr val="FF0000"/>
                </a:solidFill>
              </a:rPr>
              <a:t>:-$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./</a:t>
            </a:r>
            <a:r>
              <a:rPr lang="en-US" dirty="0" err="1">
                <a:solidFill>
                  <a:srgbClr val="FF0000"/>
                </a:solidFill>
              </a:rPr>
              <a:t>add_server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defRPr/>
            </a:pPr>
            <a:r>
              <a:rPr lang="en-US" dirty="0">
                <a:solidFill>
                  <a:srgbClr val="FF0000"/>
                </a:solidFill>
              </a:rPr>
              <a:t>:-$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./</a:t>
            </a:r>
            <a:r>
              <a:rPr lang="en-US" dirty="0" err="1">
                <a:solidFill>
                  <a:srgbClr val="FF0000"/>
                </a:solidFill>
              </a:rPr>
              <a:t>add_client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E65B39-57AF-FEA5-C3CF-8C98BD61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4273B1-5C78-466F-9B5D-FC92EF99AA82}" type="slidenum">
              <a:rPr lang="en-US" altLang="en-US" sz="1400">
                <a:latin typeface="Arial Unicode MS" panose="020B0604020202020204" pitchFamily="34" charset="-128"/>
              </a:rPr>
              <a:pPr/>
              <a:t>16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C59078D-2A68-1E6B-D424-1A10E3266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610600" cy="6477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>
                <a:solidFill>
                  <a:srgbClr val="FF0000"/>
                </a:solidFill>
              </a:rPr>
              <a:t>Output</a:t>
            </a:r>
          </a:p>
          <a:p>
            <a:pPr>
              <a:buFontTx/>
              <a:buChar char="•"/>
            </a:pP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5C5AC4FD-DDC0-96D1-1685-D219E12F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066800"/>
            <a:ext cx="7696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B7B054-F7DE-4536-871A-2FBEEAB7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C0F240-A8FE-4D6F-8CA2-ECDF13DE98E3}" type="slidenum">
              <a:rPr lang="en-US" altLang="en-US" sz="1400">
                <a:latin typeface="Arial Unicode MS" panose="020B0604020202020204" pitchFamily="34" charset="-128"/>
              </a:rPr>
              <a:pPr/>
              <a:t>17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5EA5781-3ECA-DA5A-3E07-DDA1FC594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610600" cy="6477000"/>
          </a:xfrm>
        </p:spPr>
        <p:txBody>
          <a:bodyPr/>
          <a:lstStyle/>
          <a:p>
            <a:pPr marL="0" indent="0" algn="ctr"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1462E7-A2E0-E2FB-864F-AA785C2A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3EBF09-942C-471D-947C-BDDAA05B9822}" type="slidenum">
              <a:rPr lang="en-US" altLang="en-US" sz="1400">
                <a:latin typeface="Arial Unicode MS" panose="020B0604020202020204" pitchFamily="34" charset="-128"/>
              </a:rPr>
              <a:pPr/>
              <a:t>2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07A2B57-4D2C-1B84-F5C8-CB8E7FA1B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RPC?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5C840E8-3225-C437-3D16-3A771CB0C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334000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RPC is a protocol that one program can use to request a service from a program located in another computer on a network without having to understand the network details.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RPC uses the client server model.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0" indent="0" eaLnBrk="1" hangingPunct="1">
              <a:defRPr/>
            </a:pPr>
            <a:br>
              <a:rPr lang="en-US" altLang="en-US" dirty="0"/>
            </a:br>
            <a:endParaRPr lang="en-US" altLang="en-US" dirty="0"/>
          </a:p>
          <a:p>
            <a:pPr eaLnBrk="1" hangingPunct="1">
              <a:defRPr/>
            </a:pPr>
            <a:endParaRPr lang="en-US" altLang="en-US" sz="2000" i="1" dirty="0"/>
          </a:p>
        </p:txBody>
      </p:sp>
      <p:pic>
        <p:nvPicPr>
          <p:cNvPr id="5125" name="Picture 6" descr="02-07">
            <a:extLst>
              <a:ext uri="{FF2B5EF4-FFF2-40B4-BE49-F238E27FC236}">
                <a16:creationId xmlns:a16="http://schemas.microsoft.com/office/drawing/2014/main" id="{357AD892-CACF-C786-8266-AD05D209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3168650"/>
            <a:ext cx="5983287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BB6169-DE22-7FA0-FEC4-D321F37B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ACB7C8-CB5A-41E8-B37B-FDAA47EFAC47}" type="slidenum">
              <a:rPr lang="en-US" altLang="en-US" sz="1400">
                <a:latin typeface="Arial Unicode MS" panose="020B0604020202020204" pitchFamily="34" charset="-128"/>
              </a:rPr>
              <a:pPr/>
              <a:t>3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E533B4A-2725-189C-F38B-E6C27558F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Five elements of RPC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D737284-1E4A-A565-E278-258CA1536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000" dirty="0">
                <a:hlinkClick r:id="rId2"/>
              </a:rPr>
              <a:t>The Client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000" dirty="0">
                <a:hlinkClick r:id="rId2"/>
              </a:rPr>
              <a:t>The client </a:t>
            </a:r>
            <a:r>
              <a:rPr lang="en-US" altLang="en-US" sz="2000" dirty="0" err="1">
                <a:hlinkClick r:id="rId2"/>
              </a:rPr>
              <a:t>stube</a:t>
            </a:r>
            <a:endParaRPr lang="en-US" altLang="en-US" sz="2000" dirty="0">
              <a:hlinkClick r:id="rId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000" dirty="0">
                <a:hlinkClick r:id="rId2"/>
              </a:rPr>
              <a:t>The RPC runtime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000" dirty="0">
                <a:hlinkClick r:id="rId2"/>
              </a:rPr>
              <a:t>The server stub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000" dirty="0">
                <a:hlinkClick r:id="rId2"/>
              </a:rPr>
              <a:t>The Server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B7A1382-04DB-3F01-74B6-AB73AE08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16C693-7A97-48BF-9755-14323CFE8EB2}" type="slidenum">
              <a:rPr lang="en-US" altLang="en-US" sz="1400">
                <a:latin typeface="Arial Unicode MS" panose="020B0604020202020204" pitchFamily="34" charset="-128"/>
              </a:rPr>
              <a:pPr/>
              <a:t>4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37F472B-8047-6CC6-3293-5C7086A7C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RPC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0E018EA-3F2C-385A-7243-6EC1C7B3E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7173" name="Picture 1">
            <a:extLst>
              <a:ext uri="{FF2B5EF4-FFF2-40B4-BE49-F238E27FC236}">
                <a16:creationId xmlns:a16="http://schemas.microsoft.com/office/drawing/2014/main" id="{A4E16716-3135-9EF6-9A8B-6E297F14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147763"/>
            <a:ext cx="7970837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7CD6D4-3FBC-DA8A-F3E4-FA9C810D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5A38AA-B51E-4E16-9481-164CD7A3E880}" type="slidenum">
              <a:rPr lang="en-US" altLang="en-US" sz="1400">
                <a:latin typeface="Arial Unicode MS" panose="020B0604020202020204" pitchFamily="34" charset="-128"/>
              </a:rPr>
              <a:pPr/>
              <a:t>5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10FC03D-0104-CBB0-C104-B1D56893A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of a Remote Procedure Call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BFC8613-4193-9B88-4FCE-2BF604F96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610600" cy="54102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Client procedure calls client stub in normal way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Client stub builds message, calls local OS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Client's OS sends message to remote OS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Remote OS gives message to server stub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/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Server stub unpacks parameters, calls server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Server does work, returns result to the stub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Server stub packs it in message, calls local OS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Server's OS sends message to client's OS</a:t>
            </a:r>
          </a:p>
          <a:p>
            <a:pPr marL="609600" indent="-609600" eaLnBrk="1" hangingPunct="1"/>
            <a:endParaRPr lang="en-US" altLang="en-US"/>
          </a:p>
          <a:p>
            <a:pPr marL="609600" indent="-609600" eaLnBrk="1" hangingPunct="1">
              <a:buFontTx/>
              <a:buAutoNum type="arabicPeriod" startAt="9"/>
            </a:pPr>
            <a:r>
              <a:rPr lang="en-US" altLang="en-US"/>
              <a:t>Client's OS gives message to client stub</a:t>
            </a:r>
          </a:p>
          <a:p>
            <a:pPr marL="609600" indent="-609600" eaLnBrk="1" hangingPunct="1">
              <a:buFontTx/>
              <a:buAutoNum type="arabicPeriod" startAt="9"/>
            </a:pPr>
            <a:r>
              <a:rPr lang="en-US" altLang="en-US"/>
              <a:t>Stub unpacks result, returns to client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D6DBFD-CAC2-67BA-861F-B04A14FF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73B1CA-D9EC-4E50-B06F-66C66CFBC878}" type="slidenum">
              <a:rPr lang="en-US" altLang="en-US" sz="1400">
                <a:latin typeface="Arial Unicode MS" panose="020B0604020202020204" pitchFamily="34" charset="-128"/>
              </a:rPr>
              <a:pPr/>
              <a:t>6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C35D210-3109-062F-17E4-269CC5433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Passing Value Parameters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2E8E133-DE6F-8603-7A3D-D5E6ECC50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n-US" altLang="en-US" sz="1800"/>
              <a:t>Steps involved in doing remote computation through RPC</a:t>
            </a: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65D7DEAA-1F7F-141B-7383-283C43A1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09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</a:pPr>
            <a:r>
              <a:rPr lang="en-US" altLang="en-US">
                <a:latin typeface="Times New Roman" panose="02020603050405020304" pitchFamily="18" charset="0"/>
              </a:rPr>
              <a:t>2-8</a:t>
            </a:r>
          </a:p>
        </p:txBody>
      </p:sp>
      <p:pic>
        <p:nvPicPr>
          <p:cNvPr id="9222" name="Picture 5">
            <a:extLst>
              <a:ext uri="{FF2B5EF4-FFF2-40B4-BE49-F238E27FC236}">
                <a16:creationId xmlns:a16="http://schemas.microsoft.com/office/drawing/2014/main" id="{539F4430-677A-D3D9-58BA-1E0818686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4" t="41541" r="17531" b="36253"/>
          <a:stretch>
            <a:fillRect/>
          </a:stretch>
        </p:blipFill>
        <p:spPr bwMode="auto">
          <a:xfrm>
            <a:off x="457200" y="1828800"/>
            <a:ext cx="8143875" cy="402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7EB7FE-7432-4F4C-A410-7ED19BA1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6376E8-0416-4368-906D-2414584853B1}" type="slidenum">
              <a:rPr lang="en-US" altLang="en-US" sz="1400">
                <a:latin typeface="Arial Unicode MS" panose="020B0604020202020204" pitchFamily="34" charset="-128"/>
              </a:rPr>
              <a:pPr/>
              <a:t>7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FE871E-59AC-09D8-2433-F84DDC590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7E61E18-0B55-4EA0-4502-47404C108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1: Check rcpinfo and install rpcbind</a:t>
            </a:r>
          </a:p>
          <a:p>
            <a:pPr eaLnBrk="1" hangingPunct="1"/>
            <a:r>
              <a:rPr lang="en-US" altLang="en-US"/>
              <a:t>            Type the following command in the terminal 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b="1">
                <a:solidFill>
                  <a:srgbClr val="FF0000"/>
                </a:solidFill>
              </a:rPr>
              <a:t>:-$ rpcinfo</a:t>
            </a:r>
          </a:p>
          <a:p>
            <a:pPr eaLnBrk="1" hangingPunct="1"/>
            <a:endParaRPr lang="en-US" altLang="en-US"/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B2D1FBAF-22BA-BBBB-2689-6AC024F10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57475"/>
            <a:ext cx="58674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647299-2052-5A6F-D683-C96A5846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EC545E-EB27-4AC5-86F0-D2B05C789303}" type="slidenum">
              <a:rPr lang="en-US" altLang="en-US" sz="1400">
                <a:latin typeface="Arial Unicode MS" panose="020B0604020202020204" pitchFamily="34" charset="-128"/>
              </a:rPr>
              <a:pPr/>
              <a:t>8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A5AE5CB-FE2E-DF93-B385-601479AB8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610600" cy="5715000"/>
          </a:xfrm>
        </p:spPr>
        <p:txBody>
          <a:bodyPr/>
          <a:lstStyle/>
          <a:p>
            <a:pPr eaLnBrk="1" hangingPunct="1"/>
            <a:r>
              <a:rPr lang="en-US" altLang="en-US" b="1"/>
              <a:t>Otherwise,</a:t>
            </a:r>
            <a:br>
              <a:rPr lang="en-US" altLang="en-US"/>
            </a:br>
            <a:r>
              <a:rPr lang="en-US" altLang="en-US"/>
              <a:t>If you don't have the rpcbind package installed in your computer. You will be prompted to enter the following command.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:-$ sudo apt-get install rpcbind</a:t>
            </a: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11268" name="Picture 1">
            <a:extLst>
              <a:ext uri="{FF2B5EF4-FFF2-40B4-BE49-F238E27FC236}">
                <a16:creationId xmlns:a16="http://schemas.microsoft.com/office/drawing/2014/main" id="{4798D67C-A1BD-4E50-1975-060DA8F7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362200"/>
            <a:ext cx="80486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6D0906-4C06-BA66-A0B0-3A77A60F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5849C0-39D7-48AE-8DF4-E61EEB5879FB}" type="slidenum">
              <a:rPr lang="en-US" altLang="en-US" sz="1400">
                <a:latin typeface="Arial Unicode MS" panose="020B0604020202020204" pitchFamily="34" charset="-128"/>
              </a:rPr>
              <a:pPr/>
              <a:t>9</a:t>
            </a:fld>
            <a:endParaRPr lang="en-US" altLang="en-US" sz="1400">
              <a:latin typeface="Arial Unicode MS" panose="020B0604020202020204" pitchFamily="34" charset="-128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3A7A494-B08B-2794-AAF5-AEA03A015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610600" cy="5715000"/>
          </a:xfrm>
        </p:spPr>
        <p:txBody>
          <a:bodyPr/>
          <a:lstStyle/>
          <a:p>
            <a:pPr eaLnBrk="1" hangingPunct="1"/>
            <a:r>
              <a:rPr lang="en-US" altLang="en-US"/>
              <a:t>Then what you need to do is to run the following command in the terminal.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:-$ sudo apt-get update &amp;&amp; apt-get upgrade</a:t>
            </a:r>
            <a:br>
              <a:rPr lang="en-US" altLang="en-US"/>
            </a:b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er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hapter_2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hapter_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Documents\Courses\3171\DistrSys\Chapter_2.ppt</Template>
  <TotalTime>713</TotalTime>
  <Words>728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Chapter_2</vt:lpstr>
      <vt:lpstr> Remote Procedure Calls  (RPC)</vt:lpstr>
      <vt:lpstr>What is RPC?</vt:lpstr>
      <vt:lpstr>Five elements of RPC</vt:lpstr>
      <vt:lpstr>Implementation of RPC</vt:lpstr>
      <vt:lpstr>Steps of a Remote Procedure Call</vt:lpstr>
      <vt:lpstr>Passing Value Parameters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Dalhousie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DalTech - Faculty of Computer Science</dc:creator>
  <cp:lastModifiedBy>Ratnapal Mane</cp:lastModifiedBy>
  <cp:revision>106</cp:revision>
  <dcterms:created xsi:type="dcterms:W3CDTF">2002-02-20T20:56:05Z</dcterms:created>
  <dcterms:modified xsi:type="dcterms:W3CDTF">2023-02-17T13:38:01Z</dcterms:modified>
</cp:coreProperties>
</file>