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14A3-FEDE-4732-B872-854386DAC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32583-FB34-4C85-B790-C253CBBEA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9F50-A71F-41A5-824A-4572D52F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BDFE-AF14-4EAA-AFDD-F2CD66D0B707}" type="datetimeFigureOut">
              <a:rPr lang="en-UG" smtClean="0"/>
              <a:t>02/03/2023</a:t>
            </a:fld>
            <a:endParaRPr lang="en-U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2C72D-C777-4CD0-B23E-F9807391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83E0-2F4C-47DF-9C4A-24786409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4B1-9429-4ECC-AC3F-36D8976B79A6}" type="slidenum">
              <a:rPr lang="en-UG" smtClean="0"/>
              <a:t>‹#›</a:t>
            </a:fld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74918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D83C-CEC3-4A2E-9AFE-DC3FD811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31E7-A18A-41AE-85FC-28B133FC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5087-893A-4DE0-BE4E-E933FFD8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BDFE-AF14-4EAA-AFDD-F2CD66D0B707}" type="datetimeFigureOut">
              <a:rPr lang="en-UG" smtClean="0"/>
              <a:t>02/03/2023</a:t>
            </a:fld>
            <a:endParaRPr lang="en-U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71844-0145-4F8C-943D-79863654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3C1B0-3AB7-49FA-B6D6-4AF9FC5F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4B1-9429-4ECC-AC3F-36D8976B79A6}" type="slidenum">
              <a:rPr lang="en-UG" smtClean="0"/>
              <a:t>‹#›</a:t>
            </a:fld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84789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F8E92-C044-42C4-8906-A2B0605E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A0D8C-7903-4CB7-B096-6CEA338CE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BBEF-AB35-47AD-B7BC-E3537795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BDFE-AF14-4EAA-AFDD-F2CD66D0B707}" type="datetimeFigureOut">
              <a:rPr lang="en-UG" smtClean="0"/>
              <a:t>02/03/2023</a:t>
            </a:fld>
            <a:endParaRPr lang="en-U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FB0F-106F-4760-88D5-615D2FC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DC2D-935A-46F5-A290-03E005E4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4B1-9429-4ECC-AC3F-36D8976B79A6}" type="slidenum">
              <a:rPr lang="en-UG" smtClean="0"/>
              <a:t>‹#›</a:t>
            </a:fld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0198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B6-A335-411E-A2B8-FE309C0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ECF8-9ADC-4D32-8C45-E6C2E3CD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278D-73DC-442A-82B4-35996157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BDFE-AF14-4EAA-AFDD-F2CD66D0B707}" type="datetimeFigureOut">
              <a:rPr lang="en-UG" smtClean="0"/>
              <a:t>02/03/2023</a:t>
            </a:fld>
            <a:endParaRPr lang="en-U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F25F-2393-4694-861D-64B37DF1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D6E1-CDC2-4F7E-A9FB-19AFDAB0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4B1-9429-4ECC-AC3F-36D8976B79A6}" type="slidenum">
              <a:rPr lang="en-UG" smtClean="0"/>
              <a:t>‹#›</a:t>
            </a:fld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8243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CC52-ECA0-44F7-AAF2-8CD19AF7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DE1AB-6758-4CA1-B68A-4D03E69B3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FE81-4C82-4516-BA27-090B6058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BDFE-AF14-4EAA-AFDD-F2CD66D0B707}" type="datetimeFigureOut">
              <a:rPr lang="en-UG" smtClean="0"/>
              <a:t>02/03/2023</a:t>
            </a:fld>
            <a:endParaRPr lang="en-U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6FC1-6235-4D28-ACDC-44877CF5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1DE3-4F4D-4E28-BD87-7ABC814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4B1-9429-4ECC-AC3F-36D8976B79A6}" type="slidenum">
              <a:rPr lang="en-UG" smtClean="0"/>
              <a:t>‹#›</a:t>
            </a:fld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22802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FC8E-0528-4672-92DC-CD8DA2CC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D422-32BF-4B7A-B992-93C6F473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C373D-754B-40CE-A3F2-CEC1EE06C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4BF6D-ED3B-4F4F-8F7F-D5458C0F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BDFE-AF14-4EAA-AFDD-F2CD66D0B707}" type="datetimeFigureOut">
              <a:rPr lang="en-UG" smtClean="0"/>
              <a:t>02/03/2023</a:t>
            </a:fld>
            <a:endParaRPr lang="en-U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B960-CFB3-468D-BE6A-AB7E4929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DBFFB-59B3-4EFE-91FE-DEC0D05C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4B1-9429-4ECC-AC3F-36D8976B79A6}" type="slidenum">
              <a:rPr lang="en-UG" smtClean="0"/>
              <a:t>‹#›</a:t>
            </a:fld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24575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78DF-E10E-4779-9783-AB71F9DF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7D4D0-40A0-4222-A87C-85B5D0AC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3463F-C6C1-4C33-A694-5DB3EAF35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C02B9-0689-46EF-912A-BADDC920B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1EAF5-6C63-4A2D-91CC-004477C1F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FDEF4-0B23-45BD-9ACD-B703A550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BDFE-AF14-4EAA-AFDD-F2CD66D0B707}" type="datetimeFigureOut">
              <a:rPr lang="en-UG" smtClean="0"/>
              <a:t>02/03/2023</a:t>
            </a:fld>
            <a:endParaRPr lang="en-U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E9189-8F9F-4F8D-A333-11BC7E0E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38413-DC50-43A8-B14C-90C11022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4B1-9429-4ECC-AC3F-36D8976B79A6}" type="slidenum">
              <a:rPr lang="en-UG" smtClean="0"/>
              <a:t>‹#›</a:t>
            </a:fld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48896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E42D-04DF-4431-846D-A4C7654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E90E5-E3CE-4113-AF93-D95E861D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BDFE-AF14-4EAA-AFDD-F2CD66D0B707}" type="datetimeFigureOut">
              <a:rPr lang="en-UG" smtClean="0"/>
              <a:t>02/03/2023</a:t>
            </a:fld>
            <a:endParaRPr lang="en-U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11F45-6ED8-4EF4-BCEA-3A175DA9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700D3-9BE9-4B26-B757-EC1D2D8A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4B1-9429-4ECC-AC3F-36D8976B79A6}" type="slidenum">
              <a:rPr lang="en-UG" smtClean="0"/>
              <a:t>‹#›</a:t>
            </a:fld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73739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1A41FE0-B609-46CE-9517-FF23F4F567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G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7E527F6-EB32-470F-874D-B223BBF7A6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020" y="409613"/>
            <a:ext cx="2066786" cy="1295362"/>
          </a:xfrm>
          <a:custGeom>
            <a:avLst/>
            <a:gdLst>
              <a:gd name="connsiteX0" fmla="*/ 0 w 1125416"/>
              <a:gd name="connsiteY0" fmla="*/ 0 h 801858"/>
              <a:gd name="connsiteX1" fmla="*/ 1125416 w 1125416"/>
              <a:gd name="connsiteY1" fmla="*/ 0 h 801858"/>
              <a:gd name="connsiteX2" fmla="*/ 1125416 w 1125416"/>
              <a:gd name="connsiteY2" fmla="*/ 801858 h 801858"/>
              <a:gd name="connsiteX3" fmla="*/ 0 w 1125416"/>
              <a:gd name="connsiteY3" fmla="*/ 801858 h 80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5416" h="801858">
                <a:moveTo>
                  <a:pt x="0" y="0"/>
                </a:moveTo>
                <a:lnTo>
                  <a:pt x="1125416" y="0"/>
                </a:lnTo>
                <a:lnTo>
                  <a:pt x="1125416" y="801858"/>
                </a:lnTo>
                <a:lnTo>
                  <a:pt x="0" y="801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16F91D-3C69-46FF-8FB9-2C1FEBAD62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5836" y="561604"/>
            <a:ext cx="407385" cy="4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1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7BAF-A3FD-4A35-8B81-1CDD15DF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16B1-515F-480B-B86A-C7CE5C52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6C6B-1BCA-4D1A-B917-1BF0C25A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F2C0D-D393-4018-9A7B-D5CF2AAB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BDFE-AF14-4EAA-AFDD-F2CD66D0B707}" type="datetimeFigureOut">
              <a:rPr lang="en-UG" smtClean="0"/>
              <a:t>02/03/2023</a:t>
            </a:fld>
            <a:endParaRPr lang="en-U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AD84-6CBE-4131-B08E-918696A5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4C003-6236-4B65-995F-81E26407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4B1-9429-4ECC-AC3F-36D8976B79A6}" type="slidenum">
              <a:rPr lang="en-UG" smtClean="0"/>
              <a:t>‹#›</a:t>
            </a:fld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70169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07CF-98FA-48CA-869B-0894CDC6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D85A-F4FE-4D29-8926-B331CB08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5F678-1FE6-4E12-B638-6F606A1ED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BA249-B922-49B7-B24D-418D47F1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BDFE-AF14-4EAA-AFDD-F2CD66D0B707}" type="datetimeFigureOut">
              <a:rPr lang="en-UG" smtClean="0"/>
              <a:t>02/03/2023</a:t>
            </a:fld>
            <a:endParaRPr lang="en-U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B8C23-8788-4B29-BC0C-50D51186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4FCD4-99B4-40FE-B152-2818FE39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4B1-9429-4ECC-AC3F-36D8976B79A6}" type="slidenum">
              <a:rPr lang="en-UG" smtClean="0"/>
              <a:t>‹#›</a:t>
            </a:fld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67890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71221-168A-4FA3-85C3-D217FB99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A193-F24D-454F-8EB6-A31AE1B1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F564-E937-46DD-864F-4BED50024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BDFE-AF14-4EAA-AFDD-F2CD66D0B707}" type="datetimeFigureOut">
              <a:rPr lang="en-UG" smtClean="0"/>
              <a:t>02/03/2023</a:t>
            </a:fld>
            <a:endParaRPr lang="en-U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B1F1-3360-4209-A890-357CD1E9D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6D87-6712-4D8F-BFB1-5E74BA262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64B1-9429-4ECC-AC3F-36D8976B79A6}" type="slidenum">
              <a:rPr lang="en-UG" smtClean="0"/>
              <a:t>‹#›</a:t>
            </a:fld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5462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26" Type="http://schemas.openxmlformats.org/officeDocument/2006/relationships/image" Target="../media/image26.jpeg"/><Relationship Id="rId3" Type="http://schemas.openxmlformats.org/officeDocument/2006/relationships/image" Target="../media/image4.jpe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png"/><Relationship Id="rId25" Type="http://schemas.openxmlformats.org/officeDocument/2006/relationships/image" Target="../media/image25.sv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4.png"/><Relationship Id="rId5" Type="http://schemas.openxmlformats.org/officeDocument/2006/relationships/image" Target="../media/image6.svg"/><Relationship Id="rId15" Type="http://schemas.openxmlformats.org/officeDocument/2006/relationships/image" Target="../media/image16.jpeg"/><Relationship Id="rId23" Type="http://schemas.openxmlformats.org/officeDocument/2006/relationships/slide" Target="slide2.xml"/><Relationship Id="rId28" Type="http://schemas.openxmlformats.org/officeDocument/2006/relationships/image" Target="../media/image1.pn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18" Type="http://schemas.openxmlformats.org/officeDocument/2006/relationships/image" Target="../media/image42.png"/><Relationship Id="rId3" Type="http://schemas.openxmlformats.org/officeDocument/2006/relationships/image" Target="../media/image29.jpe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17" Type="http://schemas.openxmlformats.org/officeDocument/2006/relationships/image" Target="../media/image41.jpeg"/><Relationship Id="rId2" Type="http://schemas.openxmlformats.org/officeDocument/2006/relationships/image" Target="../media/image3.jpeg"/><Relationship Id="rId16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15.jpeg"/><Relationship Id="rId15" Type="http://schemas.openxmlformats.org/officeDocument/2006/relationships/image" Target="../media/image39.jpeg"/><Relationship Id="rId10" Type="http://schemas.openxmlformats.org/officeDocument/2006/relationships/image" Target="../media/image34.jpeg"/><Relationship Id="rId4" Type="http://schemas.openxmlformats.org/officeDocument/2006/relationships/image" Target="../media/image11.jpeg"/><Relationship Id="rId9" Type="http://schemas.openxmlformats.org/officeDocument/2006/relationships/image" Target="../media/image33.jpeg"/><Relationship Id="rId1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5.jpeg"/><Relationship Id="rId3" Type="http://schemas.openxmlformats.org/officeDocument/2006/relationships/image" Target="../media/image4.jpeg"/><Relationship Id="rId7" Type="http://schemas.openxmlformats.org/officeDocument/2006/relationships/image" Target="../media/image43.jpeg"/><Relationship Id="rId12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39.jpeg"/><Relationship Id="rId5" Type="http://schemas.openxmlformats.org/officeDocument/2006/relationships/image" Target="../media/image7.jpeg"/><Relationship Id="rId15" Type="http://schemas.openxmlformats.org/officeDocument/2006/relationships/image" Target="../media/image42.png"/><Relationship Id="rId10" Type="http://schemas.openxmlformats.org/officeDocument/2006/relationships/image" Target="../media/image45.jpeg"/><Relationship Id="rId4" Type="http://schemas.openxmlformats.org/officeDocument/2006/relationships/image" Target="../media/image22.jpeg"/><Relationship Id="rId9" Type="http://schemas.openxmlformats.org/officeDocument/2006/relationships/image" Target="../media/image44.jpe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svg"/><Relationship Id="rId3" Type="http://schemas.openxmlformats.org/officeDocument/2006/relationships/image" Target="../media/image50.png"/><Relationship Id="rId7" Type="http://schemas.openxmlformats.org/officeDocument/2006/relationships/image" Target="../media/image52.svg"/><Relationship Id="rId12" Type="http://schemas.openxmlformats.org/officeDocument/2006/relationships/image" Target="../media/image57.png"/><Relationship Id="rId17" Type="http://schemas.openxmlformats.org/officeDocument/2006/relationships/image" Target="../media/image62.svg"/><Relationship Id="rId2" Type="http://schemas.openxmlformats.org/officeDocument/2006/relationships/image" Target="../media/image3.jpe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hyperlink" Target="http://www.twambimotors.com/" TargetMode="External"/><Relationship Id="rId15" Type="http://schemas.openxmlformats.org/officeDocument/2006/relationships/image" Target="../media/image60.svg"/><Relationship Id="rId10" Type="http://schemas.openxmlformats.org/officeDocument/2006/relationships/image" Target="../media/image55.png"/><Relationship Id="rId4" Type="http://schemas.openxmlformats.org/officeDocument/2006/relationships/hyperlink" Target="mailto:info@twambimotors.com" TargetMode="External"/><Relationship Id="rId9" Type="http://schemas.openxmlformats.org/officeDocument/2006/relationships/image" Target="../media/image54.sv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Placeholder 64">
            <a:extLst>
              <a:ext uri="{FF2B5EF4-FFF2-40B4-BE49-F238E27FC236}">
                <a16:creationId xmlns:a16="http://schemas.microsoft.com/office/drawing/2014/main" id="{B712CBB8-B12F-459E-B8F9-951571F922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44"/>
          <a:stretch/>
        </p:blipFill>
        <p:spPr>
          <a:xfrm>
            <a:off x="0" y="-386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604066-9E30-4138-B046-4C504EAE8FBD}"/>
              </a:ext>
            </a:extLst>
          </p:cNvPr>
          <p:cNvSpPr/>
          <p:nvPr/>
        </p:nvSpPr>
        <p:spPr>
          <a:xfrm>
            <a:off x="-43101" y="1856433"/>
            <a:ext cx="11521440" cy="189562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9017" r="3901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Aft>
                <a:spcPts val="3600"/>
              </a:spcAft>
            </a:pPr>
            <a:r>
              <a:rPr lang="en-US" sz="3200" dirty="0">
                <a:solidFill>
                  <a:schemeClr val="bg1"/>
                </a:solidFill>
              </a:rPr>
              <a:t>MENU  </a:t>
            </a:r>
          </a:p>
          <a:p>
            <a:pPr lvl="4">
              <a:spcAft>
                <a:spcPts val="3600"/>
              </a:spcAft>
            </a:pPr>
            <a:r>
              <a:rPr lang="en-US" sz="2000" dirty="0">
                <a:solidFill>
                  <a:schemeClr val="bg1"/>
                </a:solidFill>
              </a:rPr>
              <a:t>ANOTHER SLOGAN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5DFEC50-7291-478B-A661-6F5B160B4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07942" y="1874788"/>
            <a:ext cx="325079" cy="768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72CBB8-434F-4450-8207-13F4C6EC9CD5}"/>
              </a:ext>
            </a:extLst>
          </p:cNvPr>
          <p:cNvSpPr/>
          <p:nvPr/>
        </p:nvSpPr>
        <p:spPr>
          <a:xfrm>
            <a:off x="464238" y="4135914"/>
            <a:ext cx="914400" cy="75965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649" r="-16649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8F6229-8953-4DC7-94FF-F7C67336E02B}"/>
              </a:ext>
            </a:extLst>
          </p:cNvPr>
          <p:cNvSpPr txBox="1"/>
          <p:nvPr/>
        </p:nvSpPr>
        <p:spPr>
          <a:xfrm>
            <a:off x="365762" y="3836587"/>
            <a:ext cx="136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CATEGORY 1</a:t>
            </a:r>
            <a:endParaRPr lang="en-UG" sz="1400" dirty="0">
              <a:latin typeface="Bahnschrift Light 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121BAB-8832-4139-B00F-31F029E8034F}"/>
              </a:ext>
            </a:extLst>
          </p:cNvPr>
          <p:cNvSpPr txBox="1"/>
          <p:nvPr/>
        </p:nvSpPr>
        <p:spPr>
          <a:xfrm>
            <a:off x="1378639" y="4135914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ABOUT THE CATEGORY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526E4-EFB3-4FBD-996E-14B88A69D756}"/>
              </a:ext>
            </a:extLst>
          </p:cNvPr>
          <p:cNvSpPr/>
          <p:nvPr/>
        </p:nvSpPr>
        <p:spPr>
          <a:xfrm>
            <a:off x="450169" y="5189772"/>
            <a:ext cx="914400" cy="759655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EBE04-EDC4-48FC-AC93-5869C2A6BF8B}"/>
              </a:ext>
            </a:extLst>
          </p:cNvPr>
          <p:cNvSpPr txBox="1"/>
          <p:nvPr/>
        </p:nvSpPr>
        <p:spPr>
          <a:xfrm>
            <a:off x="365762" y="4890830"/>
            <a:ext cx="136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CATEGORY 2</a:t>
            </a:r>
            <a:endParaRPr lang="en-UG" sz="1400" dirty="0">
              <a:latin typeface="Bahnschrift Light 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A0E2B1-A98E-4D41-8533-85B6C7C0BFC8}"/>
              </a:ext>
            </a:extLst>
          </p:cNvPr>
          <p:cNvSpPr txBox="1"/>
          <p:nvPr/>
        </p:nvSpPr>
        <p:spPr>
          <a:xfrm>
            <a:off x="1364570" y="5189772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ABOUT THE CATEGORY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04BD86-9848-4BE2-AD7E-7F2E3304757E}"/>
              </a:ext>
            </a:extLst>
          </p:cNvPr>
          <p:cNvSpPr/>
          <p:nvPr/>
        </p:nvSpPr>
        <p:spPr>
          <a:xfrm>
            <a:off x="2658796" y="4139489"/>
            <a:ext cx="914400" cy="759655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85D2048-331F-4B16-B598-974F9B36ADA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3880" y="1857779"/>
            <a:ext cx="867668" cy="18807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302E306-880E-41A5-B2A6-2B898479893C}"/>
              </a:ext>
            </a:extLst>
          </p:cNvPr>
          <p:cNvSpPr txBox="1"/>
          <p:nvPr/>
        </p:nvSpPr>
        <p:spPr>
          <a:xfrm>
            <a:off x="2574391" y="3840548"/>
            <a:ext cx="136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CATEGORY 3</a:t>
            </a:r>
            <a:endParaRPr lang="en-UG" sz="1400" dirty="0">
              <a:latin typeface="Bahnschrift Light Condensed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C97BC3-5FCD-4F29-9F86-126ABC7A66DD}"/>
              </a:ext>
            </a:extLst>
          </p:cNvPr>
          <p:cNvSpPr txBox="1"/>
          <p:nvPr/>
        </p:nvSpPr>
        <p:spPr>
          <a:xfrm>
            <a:off x="3573197" y="4130182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ABOUT THE CATEGORY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D87151-C856-4C5F-9B74-9A32D8F601DE}"/>
              </a:ext>
            </a:extLst>
          </p:cNvPr>
          <p:cNvSpPr/>
          <p:nvPr/>
        </p:nvSpPr>
        <p:spPr>
          <a:xfrm>
            <a:off x="2658796" y="5193347"/>
            <a:ext cx="914400" cy="759655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B1CDBE-F0CD-4412-B7BE-7B19AF671BB5}"/>
              </a:ext>
            </a:extLst>
          </p:cNvPr>
          <p:cNvSpPr txBox="1"/>
          <p:nvPr/>
        </p:nvSpPr>
        <p:spPr>
          <a:xfrm>
            <a:off x="2574390" y="4894405"/>
            <a:ext cx="136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CATEGORY 4</a:t>
            </a:r>
            <a:endParaRPr lang="en-UG" sz="1400" dirty="0">
              <a:latin typeface="Bahnschrift Light Condense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CAB6F0-0071-45F9-8EDC-BB789B6E1265}"/>
              </a:ext>
            </a:extLst>
          </p:cNvPr>
          <p:cNvSpPr txBox="1"/>
          <p:nvPr/>
        </p:nvSpPr>
        <p:spPr>
          <a:xfrm>
            <a:off x="3573197" y="5193347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ABOUT THE CATEGORY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3B8612-1B8C-48BA-AA04-15716E70DEE4}"/>
              </a:ext>
            </a:extLst>
          </p:cNvPr>
          <p:cNvSpPr/>
          <p:nvPr/>
        </p:nvSpPr>
        <p:spPr>
          <a:xfrm>
            <a:off x="4853356" y="4135916"/>
            <a:ext cx="914400" cy="759655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375" t="-3137" r="-31977" b="3137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031FA5-67E9-4963-92FE-616F66BB832F}"/>
              </a:ext>
            </a:extLst>
          </p:cNvPr>
          <p:cNvSpPr txBox="1"/>
          <p:nvPr/>
        </p:nvSpPr>
        <p:spPr>
          <a:xfrm>
            <a:off x="4768950" y="3836974"/>
            <a:ext cx="136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CATEGORY 5</a:t>
            </a:r>
            <a:endParaRPr lang="en-UG" sz="1400" dirty="0">
              <a:latin typeface="Bahnschrift Light Condense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03BBC7-0E9B-4CB3-8608-8B448EA7FEC3}"/>
              </a:ext>
            </a:extLst>
          </p:cNvPr>
          <p:cNvSpPr txBox="1"/>
          <p:nvPr/>
        </p:nvSpPr>
        <p:spPr>
          <a:xfrm>
            <a:off x="5767757" y="4135916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ABOUT THE CATEGORY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5A55E5-EFE0-4A90-9C00-90C70B90DE1B}"/>
              </a:ext>
            </a:extLst>
          </p:cNvPr>
          <p:cNvSpPr/>
          <p:nvPr/>
        </p:nvSpPr>
        <p:spPr>
          <a:xfrm>
            <a:off x="4853353" y="5194511"/>
            <a:ext cx="914400" cy="759655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918" b="-9918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E353B0-DA89-407E-9B82-B316FB9DCAE3}"/>
              </a:ext>
            </a:extLst>
          </p:cNvPr>
          <p:cNvSpPr txBox="1"/>
          <p:nvPr/>
        </p:nvSpPr>
        <p:spPr>
          <a:xfrm>
            <a:off x="4768946" y="4895572"/>
            <a:ext cx="136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CATEGORY 6</a:t>
            </a:r>
            <a:endParaRPr lang="en-UG" sz="1400" dirty="0">
              <a:latin typeface="Bahnschrift Light Condense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2549C3-1D0E-4434-B851-30C8FB064DE7}"/>
              </a:ext>
            </a:extLst>
          </p:cNvPr>
          <p:cNvSpPr txBox="1"/>
          <p:nvPr/>
        </p:nvSpPr>
        <p:spPr>
          <a:xfrm>
            <a:off x="5767754" y="5194511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ABOUT THE CATEGORY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A04D41-51A7-4416-861D-D189DD65ED29}"/>
              </a:ext>
            </a:extLst>
          </p:cNvPr>
          <p:cNvSpPr/>
          <p:nvPr/>
        </p:nvSpPr>
        <p:spPr>
          <a:xfrm>
            <a:off x="7047909" y="4135914"/>
            <a:ext cx="914400" cy="75965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3F43CB-5F27-4221-BA01-E54C4F46C417}"/>
              </a:ext>
            </a:extLst>
          </p:cNvPr>
          <p:cNvSpPr txBox="1"/>
          <p:nvPr/>
        </p:nvSpPr>
        <p:spPr>
          <a:xfrm>
            <a:off x="6963502" y="3836972"/>
            <a:ext cx="136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CATEGORY 7</a:t>
            </a:r>
            <a:endParaRPr lang="en-UG" sz="1400" dirty="0">
              <a:latin typeface="Bahnschrift Light Condense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0C4DED-BB92-40E9-9603-E5D4697DDD5D}"/>
              </a:ext>
            </a:extLst>
          </p:cNvPr>
          <p:cNvSpPr txBox="1"/>
          <p:nvPr/>
        </p:nvSpPr>
        <p:spPr>
          <a:xfrm>
            <a:off x="7962310" y="4135914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ABOUT THE CATEGORY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BBE5A1-11D5-447E-9777-71636D935E6F}"/>
              </a:ext>
            </a:extLst>
          </p:cNvPr>
          <p:cNvSpPr/>
          <p:nvPr/>
        </p:nvSpPr>
        <p:spPr>
          <a:xfrm>
            <a:off x="7076044" y="5194124"/>
            <a:ext cx="914400" cy="759655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A97C73-21A6-4AF8-8BF6-927E19486B97}"/>
              </a:ext>
            </a:extLst>
          </p:cNvPr>
          <p:cNvSpPr txBox="1"/>
          <p:nvPr/>
        </p:nvSpPr>
        <p:spPr>
          <a:xfrm>
            <a:off x="6991638" y="4895182"/>
            <a:ext cx="136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CATEGORY 8</a:t>
            </a:r>
            <a:endParaRPr lang="en-UG" sz="1400" dirty="0">
              <a:latin typeface="Bahnschrift Light Condense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CFDDDC-CC5D-4F65-B9C2-C3EF710273B2}"/>
              </a:ext>
            </a:extLst>
          </p:cNvPr>
          <p:cNvSpPr txBox="1"/>
          <p:nvPr/>
        </p:nvSpPr>
        <p:spPr>
          <a:xfrm>
            <a:off x="7990445" y="5194124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ABOUT THE CATEGORY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902878-3313-4069-820D-F4CC8B165834}"/>
              </a:ext>
            </a:extLst>
          </p:cNvPr>
          <p:cNvSpPr/>
          <p:nvPr/>
        </p:nvSpPr>
        <p:spPr>
          <a:xfrm>
            <a:off x="9242462" y="4135528"/>
            <a:ext cx="914400" cy="759655"/>
          </a:xfrm>
          <a:prstGeom prst="rect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868" r="-22594" b="1868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CC8C76-1AD0-433F-9F90-2FAFF370AEDE}"/>
              </a:ext>
            </a:extLst>
          </p:cNvPr>
          <p:cNvSpPr txBox="1"/>
          <p:nvPr/>
        </p:nvSpPr>
        <p:spPr>
          <a:xfrm>
            <a:off x="9158055" y="3836587"/>
            <a:ext cx="136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CATEGORY 9</a:t>
            </a:r>
            <a:endParaRPr lang="en-UG" sz="1400" dirty="0">
              <a:latin typeface="Bahnschrift Light Condense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273AFA-0549-4FB1-AC12-84A6FB97FF38}"/>
              </a:ext>
            </a:extLst>
          </p:cNvPr>
          <p:cNvSpPr txBox="1"/>
          <p:nvPr/>
        </p:nvSpPr>
        <p:spPr>
          <a:xfrm>
            <a:off x="10156863" y="4135528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ABOUT THE CATEGORY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5207AE-5A8A-4307-990B-9D021BB66A96}"/>
              </a:ext>
            </a:extLst>
          </p:cNvPr>
          <p:cNvSpPr/>
          <p:nvPr/>
        </p:nvSpPr>
        <p:spPr>
          <a:xfrm>
            <a:off x="9256530" y="5193345"/>
            <a:ext cx="914400" cy="759655"/>
          </a:xfrm>
          <a:prstGeom prst="rect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7474" b="-57474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016DC0-6A69-4FA9-B667-35E62C6CA006}"/>
              </a:ext>
            </a:extLst>
          </p:cNvPr>
          <p:cNvSpPr txBox="1"/>
          <p:nvPr/>
        </p:nvSpPr>
        <p:spPr>
          <a:xfrm>
            <a:off x="9172124" y="4894405"/>
            <a:ext cx="150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CATEGORY 10</a:t>
            </a:r>
            <a:endParaRPr lang="en-UG" sz="1400" dirty="0">
              <a:latin typeface="Bahnschrift Light Condense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B78AB8-FE9B-42FD-8680-A8A7A29DA08C}"/>
              </a:ext>
            </a:extLst>
          </p:cNvPr>
          <p:cNvSpPr txBox="1"/>
          <p:nvPr/>
        </p:nvSpPr>
        <p:spPr>
          <a:xfrm>
            <a:off x="10170931" y="5193345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ABOUT THE CATEGORY</a:t>
            </a:r>
          </a:p>
        </p:txBody>
      </p:sp>
      <p:pic>
        <p:nvPicPr>
          <p:cNvPr id="61" name="Picture Placeholder 22">
            <a:extLst>
              <a:ext uri="{FF2B5EF4-FFF2-40B4-BE49-F238E27FC236}">
                <a16:creationId xmlns:a16="http://schemas.microsoft.com/office/drawing/2014/main" id="{7018C913-6683-46E7-BECF-EC602DF9048B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31198" r="19535" b="20366"/>
          <a:stretch/>
        </p:blipFill>
        <p:spPr>
          <a:xfrm>
            <a:off x="785666" y="82220"/>
            <a:ext cx="1928672" cy="1388238"/>
          </a:xfrm>
          <a:custGeom>
            <a:avLst/>
            <a:gdLst>
              <a:gd name="connsiteX0" fmla="*/ 0 w 1125416"/>
              <a:gd name="connsiteY0" fmla="*/ 0 h 801858"/>
              <a:gd name="connsiteX1" fmla="*/ 1125416 w 1125416"/>
              <a:gd name="connsiteY1" fmla="*/ 0 h 801858"/>
              <a:gd name="connsiteX2" fmla="*/ 1125416 w 1125416"/>
              <a:gd name="connsiteY2" fmla="*/ 801858 h 801858"/>
              <a:gd name="connsiteX3" fmla="*/ 0 w 1125416"/>
              <a:gd name="connsiteY3" fmla="*/ 801858 h 80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5416" h="801858">
                <a:moveTo>
                  <a:pt x="0" y="0"/>
                </a:moveTo>
                <a:lnTo>
                  <a:pt x="1125416" y="0"/>
                </a:lnTo>
                <a:lnTo>
                  <a:pt x="1125416" y="801858"/>
                </a:lnTo>
                <a:lnTo>
                  <a:pt x="0" y="801858"/>
                </a:lnTo>
                <a:close/>
              </a:path>
            </a:pathLst>
          </a:cu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2F22499-FF32-4B2B-80EC-D35C87C34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998" y="1858853"/>
            <a:ext cx="1056121" cy="187964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58F8827-0B0C-48F9-9D44-481D21F1BD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6552" y="1856434"/>
            <a:ext cx="1214277" cy="189562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2FCE821-6B19-44F8-811A-2A65D3FE85E0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7653" y="1858316"/>
            <a:ext cx="867173" cy="1879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B0ECC6-4A4E-48B3-B05B-5976FD6630F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6004" y="1863855"/>
            <a:ext cx="1467836" cy="189039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CCADB44-1FA6-42A9-9489-1AF0814427B0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8817" y="1859640"/>
            <a:ext cx="1055550" cy="1879644"/>
          </a:xfrm>
          <a:prstGeom prst="rect">
            <a:avLst/>
          </a:prstGeom>
        </p:spPr>
      </p:pic>
      <p:pic>
        <p:nvPicPr>
          <p:cNvPr id="53" name="Graphic 52">
            <a:hlinkClick r:id="rId23" action="ppaction://hlinksldjump" tooltip="GALLERY"/>
            <a:extLst>
              <a:ext uri="{FF2B5EF4-FFF2-40B4-BE49-F238E27FC236}">
                <a16:creationId xmlns:a16="http://schemas.microsoft.com/office/drawing/2014/main" id="{822CF067-A6FC-4102-9EE5-296CFABDC5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556636" y="2535430"/>
            <a:ext cx="218025" cy="432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ECBC13-D31E-45BE-B231-52B321B7B96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957" y="1853047"/>
            <a:ext cx="1055550" cy="1884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3F3B6-435C-41B2-A338-5D297BDBE0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69" y="1853049"/>
            <a:ext cx="1246667" cy="18734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9AA336-4275-4917-B24C-9C2A016E07BE}"/>
              </a:ext>
            </a:extLst>
          </p:cNvPr>
          <p:cNvSpPr txBox="1"/>
          <p:nvPr/>
        </p:nvSpPr>
        <p:spPr>
          <a:xfrm>
            <a:off x="3108961" y="675250"/>
            <a:ext cx="597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anose="02020503060305020303" pitchFamily="18" charset="0"/>
              </a:rPr>
              <a:t>TWAMBI MOTORS</a:t>
            </a:r>
            <a:endParaRPr lang="en-UG" sz="2800" b="1" dirty="0">
              <a:latin typeface="Bell MT" panose="02020503060305020303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670CF-BF3D-47F1-8031-7C2FFA43E67E}"/>
              </a:ext>
            </a:extLst>
          </p:cNvPr>
          <p:cNvCxnSpPr/>
          <p:nvPr/>
        </p:nvCxnSpPr>
        <p:spPr>
          <a:xfrm>
            <a:off x="713663" y="1677507"/>
            <a:ext cx="107588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2662FA-93AC-4630-9013-216011F37F71}"/>
              </a:ext>
            </a:extLst>
          </p:cNvPr>
          <p:cNvSpPr txBox="1"/>
          <p:nvPr/>
        </p:nvSpPr>
        <p:spPr>
          <a:xfrm>
            <a:off x="713663" y="1134036"/>
            <a:ext cx="1075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heavy" dirty="0"/>
              <a:t>HOME</a:t>
            </a:r>
            <a:r>
              <a:rPr lang="en-US" sz="2000" b="1" dirty="0"/>
              <a:t>          GALLERY            SHOP            ABOUT US               CONTACT US</a:t>
            </a:r>
            <a:endParaRPr lang="en-UG" sz="2000" b="1" dirty="0"/>
          </a:p>
        </p:txBody>
      </p:sp>
      <p:pic>
        <p:nvPicPr>
          <p:cNvPr id="54" name="Graphic 53">
            <a:hlinkClick r:id="" action="ppaction://noaction"/>
            <a:hlinkHover r:id="" action="ppaction://noaction"/>
            <a:extLst>
              <a:ext uri="{FF2B5EF4-FFF2-40B4-BE49-F238E27FC236}">
                <a16:creationId xmlns:a16="http://schemas.microsoft.com/office/drawing/2014/main" id="{D8DCD085-E66A-4125-BC6F-8D070F3644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472477" y="732917"/>
            <a:ext cx="372508" cy="3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C371B073-E4FB-472E-87DA-4FE0B9B43E8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0E4434-4760-4351-B538-A6DF95A7B1EE}"/>
              </a:ext>
            </a:extLst>
          </p:cNvPr>
          <p:cNvSpPr/>
          <p:nvPr/>
        </p:nvSpPr>
        <p:spPr>
          <a:xfrm>
            <a:off x="1702193" y="2250827"/>
            <a:ext cx="1294228" cy="9425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738" r="-26308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E8C4B-AA28-45B4-94A4-E356DC55EE59}"/>
              </a:ext>
            </a:extLst>
          </p:cNvPr>
          <p:cNvSpPr/>
          <p:nvPr/>
        </p:nvSpPr>
        <p:spPr>
          <a:xfrm>
            <a:off x="1702193" y="3429000"/>
            <a:ext cx="1294228" cy="94253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90391-1C4D-476F-B811-F8C0A3E82DAB}"/>
              </a:ext>
            </a:extLst>
          </p:cNvPr>
          <p:cNvSpPr/>
          <p:nvPr/>
        </p:nvSpPr>
        <p:spPr>
          <a:xfrm>
            <a:off x="1702193" y="4607172"/>
            <a:ext cx="1294228" cy="94253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A6EACC-06C0-48E6-A5AB-7082F8F01BB9}"/>
              </a:ext>
            </a:extLst>
          </p:cNvPr>
          <p:cNvSpPr/>
          <p:nvPr/>
        </p:nvSpPr>
        <p:spPr>
          <a:xfrm>
            <a:off x="3432520" y="2250827"/>
            <a:ext cx="1294228" cy="942539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FFBF4-F1F8-4B3B-BAC5-886315CFD439}"/>
              </a:ext>
            </a:extLst>
          </p:cNvPr>
          <p:cNvSpPr/>
          <p:nvPr/>
        </p:nvSpPr>
        <p:spPr>
          <a:xfrm>
            <a:off x="5162845" y="2250827"/>
            <a:ext cx="1294228" cy="94253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0B8CF-BFA9-4D6D-86DD-65C03AF9CBBA}"/>
              </a:ext>
            </a:extLst>
          </p:cNvPr>
          <p:cNvSpPr/>
          <p:nvPr/>
        </p:nvSpPr>
        <p:spPr>
          <a:xfrm>
            <a:off x="6893172" y="2250827"/>
            <a:ext cx="1294228" cy="942539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D4D144-D0A7-493E-90AD-FF6C1CD2D6C7}"/>
              </a:ext>
            </a:extLst>
          </p:cNvPr>
          <p:cNvSpPr/>
          <p:nvPr/>
        </p:nvSpPr>
        <p:spPr>
          <a:xfrm>
            <a:off x="8623499" y="2250827"/>
            <a:ext cx="1294228" cy="942539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865E2-BC2A-4EEC-9B99-1F01631255A9}"/>
              </a:ext>
            </a:extLst>
          </p:cNvPr>
          <p:cNvSpPr/>
          <p:nvPr/>
        </p:nvSpPr>
        <p:spPr>
          <a:xfrm>
            <a:off x="3432518" y="3429000"/>
            <a:ext cx="1294228" cy="94253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6F0C7-71B6-46A5-A487-6378C2140324}"/>
              </a:ext>
            </a:extLst>
          </p:cNvPr>
          <p:cNvSpPr/>
          <p:nvPr/>
        </p:nvSpPr>
        <p:spPr>
          <a:xfrm>
            <a:off x="3432516" y="4607172"/>
            <a:ext cx="1294228" cy="942539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A9F53A-7576-4A6F-9504-C551F252F10B}"/>
              </a:ext>
            </a:extLst>
          </p:cNvPr>
          <p:cNvSpPr/>
          <p:nvPr/>
        </p:nvSpPr>
        <p:spPr>
          <a:xfrm>
            <a:off x="5162843" y="3429000"/>
            <a:ext cx="1294228" cy="942539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393A29-0240-43AF-9B5D-B71675E220C1}"/>
              </a:ext>
            </a:extLst>
          </p:cNvPr>
          <p:cNvSpPr/>
          <p:nvPr/>
        </p:nvSpPr>
        <p:spPr>
          <a:xfrm>
            <a:off x="5162842" y="4607172"/>
            <a:ext cx="1294228" cy="942539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5000" b="-119516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707-899B-4A6F-B3FC-52B5BEFB1870}"/>
              </a:ext>
            </a:extLst>
          </p:cNvPr>
          <p:cNvSpPr/>
          <p:nvPr/>
        </p:nvSpPr>
        <p:spPr>
          <a:xfrm>
            <a:off x="6893170" y="3429000"/>
            <a:ext cx="1294228" cy="942539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4C68C8-7DF8-4746-905B-6445C86F458F}"/>
              </a:ext>
            </a:extLst>
          </p:cNvPr>
          <p:cNvSpPr/>
          <p:nvPr/>
        </p:nvSpPr>
        <p:spPr>
          <a:xfrm>
            <a:off x="6893167" y="4607172"/>
            <a:ext cx="1294228" cy="942539"/>
          </a:xfrm>
          <a:prstGeom prst="rect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29" r="-24655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E58F1-7F0E-41A8-AEA7-B1861EDD69D4}"/>
              </a:ext>
            </a:extLst>
          </p:cNvPr>
          <p:cNvSpPr/>
          <p:nvPr/>
        </p:nvSpPr>
        <p:spPr>
          <a:xfrm>
            <a:off x="8623499" y="3429000"/>
            <a:ext cx="1294228" cy="942539"/>
          </a:xfrm>
          <a:prstGeom prst="rect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6AED45-5654-46A3-A2D1-15FE72644CF3}"/>
              </a:ext>
            </a:extLst>
          </p:cNvPr>
          <p:cNvSpPr/>
          <p:nvPr/>
        </p:nvSpPr>
        <p:spPr>
          <a:xfrm>
            <a:off x="8623499" y="4607172"/>
            <a:ext cx="1294228" cy="942539"/>
          </a:xfrm>
          <a:prstGeom prst="rect">
            <a:avLst/>
          </a:pr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92330F-5A51-46D8-9D74-8760D1425D89}"/>
              </a:ext>
            </a:extLst>
          </p:cNvPr>
          <p:cNvSpPr txBox="1"/>
          <p:nvPr/>
        </p:nvSpPr>
        <p:spPr>
          <a:xfrm>
            <a:off x="1702193" y="5950635"/>
            <a:ext cx="654147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NB</a:t>
            </a:r>
            <a:r>
              <a:rPr lang="en-US" sz="1801" dirty="0"/>
              <a:t>: WE OFFER PROFETIONAL DRIVERS.</a:t>
            </a:r>
            <a:endParaRPr lang="en-UG" sz="1801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CB5861D-EBE7-41FB-A85D-A8C165FF5B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4" b="18664"/>
          <a:stretch/>
        </p:blipFill>
        <p:spPr/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DDED26-7E45-4BE1-9517-4A2CCD447A7D}"/>
              </a:ext>
            </a:extLst>
          </p:cNvPr>
          <p:cNvCxnSpPr/>
          <p:nvPr/>
        </p:nvCxnSpPr>
        <p:spPr>
          <a:xfrm>
            <a:off x="896547" y="1958860"/>
            <a:ext cx="107588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9F64A1-67C1-4878-80A6-D830F7AD7303}"/>
              </a:ext>
            </a:extLst>
          </p:cNvPr>
          <p:cNvSpPr txBox="1"/>
          <p:nvPr/>
        </p:nvSpPr>
        <p:spPr>
          <a:xfrm>
            <a:off x="896547" y="1415389"/>
            <a:ext cx="1075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         </a:t>
            </a:r>
            <a:r>
              <a:rPr lang="en-US" sz="2000" b="1" u="heavy" dirty="0"/>
              <a:t>GALLERY</a:t>
            </a:r>
            <a:r>
              <a:rPr lang="en-US" sz="2000" b="1" dirty="0"/>
              <a:t>            SHOP            ABOUT US               CONTACT US</a:t>
            </a:r>
            <a:endParaRPr lang="en-UG" sz="2000" b="1" dirty="0"/>
          </a:p>
        </p:txBody>
      </p:sp>
    </p:spTree>
    <p:extLst>
      <p:ext uri="{BB962C8B-B14F-4D97-AF65-F5344CB8AC3E}">
        <p14:creationId xmlns:p14="http://schemas.microsoft.com/office/powerpoint/2010/main" val="9561549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D9D1BF9A-6C84-4232-BB38-312D4EB000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D0F616-35DA-42E5-965C-31ADF8D9E9BD}"/>
              </a:ext>
            </a:extLst>
          </p:cNvPr>
          <p:cNvSpPr/>
          <p:nvPr/>
        </p:nvSpPr>
        <p:spPr>
          <a:xfrm>
            <a:off x="914401" y="2250831"/>
            <a:ext cx="956603" cy="82999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B4E4D-8FEE-4CB6-A07D-F465550DAE33}"/>
              </a:ext>
            </a:extLst>
          </p:cNvPr>
          <p:cNvSpPr txBox="1"/>
          <p:nvPr/>
        </p:nvSpPr>
        <p:spPr>
          <a:xfrm>
            <a:off x="1885071" y="2250831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9520F-9971-40FB-B3CA-924F76CE66FD}"/>
              </a:ext>
            </a:extLst>
          </p:cNvPr>
          <p:cNvSpPr/>
          <p:nvPr/>
        </p:nvSpPr>
        <p:spPr>
          <a:xfrm>
            <a:off x="914401" y="3385624"/>
            <a:ext cx="956603" cy="82999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72" b="-18362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C0C12-49DD-40BA-B06D-756085A5CC25}"/>
              </a:ext>
            </a:extLst>
          </p:cNvPr>
          <p:cNvSpPr txBox="1"/>
          <p:nvPr/>
        </p:nvSpPr>
        <p:spPr>
          <a:xfrm>
            <a:off x="1885071" y="3385626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3C630-AAC2-4C88-8AFC-1A24DF7695B0}"/>
              </a:ext>
            </a:extLst>
          </p:cNvPr>
          <p:cNvSpPr/>
          <p:nvPr/>
        </p:nvSpPr>
        <p:spPr>
          <a:xfrm>
            <a:off x="914401" y="4452426"/>
            <a:ext cx="956603" cy="82999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608" r="-19608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57A81-30A6-4052-9EBA-C38C7B694005}"/>
              </a:ext>
            </a:extLst>
          </p:cNvPr>
          <p:cNvSpPr txBox="1"/>
          <p:nvPr/>
        </p:nvSpPr>
        <p:spPr>
          <a:xfrm>
            <a:off x="1885071" y="4520420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402818-0955-4EB7-B637-D6D4B7E67B93}"/>
              </a:ext>
            </a:extLst>
          </p:cNvPr>
          <p:cNvSpPr/>
          <p:nvPr/>
        </p:nvSpPr>
        <p:spPr>
          <a:xfrm>
            <a:off x="914401" y="5655213"/>
            <a:ext cx="956603" cy="82999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895" r="-35043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8F8D1-ED86-44B1-8706-FA19450A300F}"/>
              </a:ext>
            </a:extLst>
          </p:cNvPr>
          <p:cNvSpPr txBox="1"/>
          <p:nvPr/>
        </p:nvSpPr>
        <p:spPr>
          <a:xfrm>
            <a:off x="1885071" y="5655213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A3AFF-18C3-4D65-956C-A804D87719F7}"/>
              </a:ext>
            </a:extLst>
          </p:cNvPr>
          <p:cNvSpPr/>
          <p:nvPr/>
        </p:nvSpPr>
        <p:spPr>
          <a:xfrm>
            <a:off x="4935416" y="2250831"/>
            <a:ext cx="956603" cy="829995"/>
          </a:xfrm>
          <a:prstGeom prst="rect">
            <a:avLst/>
          </a:prstGeom>
          <a:blipFill dpi="0"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433" b="13433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A243A-739B-47EC-892B-DAA9EFDD2C06}"/>
              </a:ext>
            </a:extLst>
          </p:cNvPr>
          <p:cNvSpPr txBox="1"/>
          <p:nvPr/>
        </p:nvSpPr>
        <p:spPr>
          <a:xfrm>
            <a:off x="5906086" y="2250831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031158-FAB5-4FC8-A89E-A163270FA29E}"/>
              </a:ext>
            </a:extLst>
          </p:cNvPr>
          <p:cNvSpPr/>
          <p:nvPr/>
        </p:nvSpPr>
        <p:spPr>
          <a:xfrm>
            <a:off x="8956431" y="2250831"/>
            <a:ext cx="956603" cy="829995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9A7218-9A22-49E0-A672-53FC0D5FC4CE}"/>
              </a:ext>
            </a:extLst>
          </p:cNvPr>
          <p:cNvSpPr txBox="1"/>
          <p:nvPr/>
        </p:nvSpPr>
        <p:spPr>
          <a:xfrm>
            <a:off x="9927102" y="2250831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7E49F-F207-4021-95D9-FB04F953094C}"/>
              </a:ext>
            </a:extLst>
          </p:cNvPr>
          <p:cNvSpPr/>
          <p:nvPr/>
        </p:nvSpPr>
        <p:spPr>
          <a:xfrm>
            <a:off x="4935416" y="3385624"/>
            <a:ext cx="956603" cy="829995"/>
          </a:xfrm>
          <a:prstGeom prst="rect">
            <a:avLst/>
          </a:prstGeom>
          <a:blipFill dpi="0" rotWithShape="1"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6780" b="6780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91C0DA-DBB5-466B-B495-462AE6712F35}"/>
              </a:ext>
            </a:extLst>
          </p:cNvPr>
          <p:cNvSpPr txBox="1"/>
          <p:nvPr/>
        </p:nvSpPr>
        <p:spPr>
          <a:xfrm>
            <a:off x="5906086" y="3385626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66173-E559-4C5B-8AA3-8C3979309CC6}"/>
              </a:ext>
            </a:extLst>
          </p:cNvPr>
          <p:cNvSpPr/>
          <p:nvPr/>
        </p:nvSpPr>
        <p:spPr>
          <a:xfrm>
            <a:off x="4935416" y="4520419"/>
            <a:ext cx="956603" cy="829995"/>
          </a:xfrm>
          <a:prstGeom prst="rect">
            <a:avLst/>
          </a:prstGeom>
          <a:blipFill dpi="0" rotWithShape="1"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6780" b="6780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C89C93-9D03-4F68-8FA9-8795F8C5CA05}"/>
              </a:ext>
            </a:extLst>
          </p:cNvPr>
          <p:cNvSpPr txBox="1"/>
          <p:nvPr/>
        </p:nvSpPr>
        <p:spPr>
          <a:xfrm>
            <a:off x="5906086" y="4520420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50DBB1-A87E-49A6-8B86-B958B4987190}"/>
              </a:ext>
            </a:extLst>
          </p:cNvPr>
          <p:cNvSpPr/>
          <p:nvPr/>
        </p:nvSpPr>
        <p:spPr>
          <a:xfrm>
            <a:off x="4935416" y="5655213"/>
            <a:ext cx="956603" cy="829995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453" t="4096" r="-31051" b="-4096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C0905-D7C0-46C6-B0FF-8D07966CB110}"/>
              </a:ext>
            </a:extLst>
          </p:cNvPr>
          <p:cNvSpPr txBox="1"/>
          <p:nvPr/>
        </p:nvSpPr>
        <p:spPr>
          <a:xfrm>
            <a:off x="5906086" y="5655213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D82944-2226-4186-9307-BD339F4156F3}"/>
              </a:ext>
            </a:extLst>
          </p:cNvPr>
          <p:cNvSpPr/>
          <p:nvPr/>
        </p:nvSpPr>
        <p:spPr>
          <a:xfrm>
            <a:off x="8956429" y="3385624"/>
            <a:ext cx="956603" cy="829995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5654" b="5654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E6C8E6-B657-4E60-AB92-AE926EB98645}"/>
              </a:ext>
            </a:extLst>
          </p:cNvPr>
          <p:cNvSpPr txBox="1"/>
          <p:nvPr/>
        </p:nvSpPr>
        <p:spPr>
          <a:xfrm>
            <a:off x="9927102" y="3385626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4F67A-79B2-4F75-9754-F26E2E7A7095}"/>
              </a:ext>
            </a:extLst>
          </p:cNvPr>
          <p:cNvSpPr/>
          <p:nvPr/>
        </p:nvSpPr>
        <p:spPr>
          <a:xfrm>
            <a:off x="8956429" y="4520419"/>
            <a:ext cx="956603" cy="82999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917" r="-7917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309440-EE88-4799-B26F-E80149500243}"/>
              </a:ext>
            </a:extLst>
          </p:cNvPr>
          <p:cNvSpPr txBox="1"/>
          <p:nvPr/>
        </p:nvSpPr>
        <p:spPr>
          <a:xfrm>
            <a:off x="9927102" y="4520420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4A2829-6E4C-4BFE-BF99-47ECB9CC8EC1}"/>
              </a:ext>
            </a:extLst>
          </p:cNvPr>
          <p:cNvSpPr/>
          <p:nvPr/>
        </p:nvSpPr>
        <p:spPr>
          <a:xfrm>
            <a:off x="8956429" y="5655213"/>
            <a:ext cx="956603" cy="829995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180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EF4B9E-B847-4788-A8FB-7D2E61A648B7}"/>
              </a:ext>
            </a:extLst>
          </p:cNvPr>
          <p:cNvSpPr txBox="1"/>
          <p:nvPr/>
        </p:nvSpPr>
        <p:spPr>
          <a:xfrm>
            <a:off x="9927102" y="5655213"/>
            <a:ext cx="19976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Name</a:t>
            </a:r>
            <a:r>
              <a:rPr lang="en-US" sz="1801" dirty="0"/>
              <a:t> and</a:t>
            </a:r>
          </a:p>
          <a:p>
            <a:r>
              <a:rPr lang="en-US" sz="1801" b="1" dirty="0"/>
              <a:t>about the product</a:t>
            </a:r>
          </a:p>
          <a:p>
            <a:r>
              <a:rPr lang="en-US" sz="1801" dirty="0"/>
              <a:t>and the </a:t>
            </a:r>
            <a:r>
              <a:rPr lang="en-US" sz="1801" b="1" dirty="0"/>
              <a:t>price</a:t>
            </a:r>
            <a:endParaRPr lang="en-UG" sz="1801" b="1" dirty="0"/>
          </a:p>
        </p:txBody>
      </p:sp>
      <p:pic>
        <p:nvPicPr>
          <p:cNvPr id="34" name="Picture Placeholder 22">
            <a:extLst>
              <a:ext uri="{FF2B5EF4-FFF2-40B4-BE49-F238E27FC236}">
                <a16:creationId xmlns:a16="http://schemas.microsoft.com/office/drawing/2014/main" id="{DE8E29D3-A8B7-43C7-99B5-C2062FDB73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4" b="18664"/>
          <a:stretch/>
        </p:blipFill>
        <p:spPr/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28AE94-9394-440D-9914-B7DA6C8864F0}"/>
              </a:ext>
            </a:extLst>
          </p:cNvPr>
          <p:cNvCxnSpPr/>
          <p:nvPr/>
        </p:nvCxnSpPr>
        <p:spPr>
          <a:xfrm>
            <a:off x="840275" y="2071400"/>
            <a:ext cx="107588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6D01E4-713A-4FA3-A0EA-E9CFE0E64F38}"/>
              </a:ext>
            </a:extLst>
          </p:cNvPr>
          <p:cNvSpPr txBox="1"/>
          <p:nvPr/>
        </p:nvSpPr>
        <p:spPr>
          <a:xfrm>
            <a:off x="840275" y="1527930"/>
            <a:ext cx="1075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         GALLERY           </a:t>
            </a:r>
            <a:r>
              <a:rPr lang="en-US" sz="2000" b="1" u="heavy" dirty="0"/>
              <a:t> SHOP</a:t>
            </a:r>
            <a:r>
              <a:rPr lang="en-US" sz="2000" b="1" dirty="0"/>
              <a:t>            ABOUT US               CONTACT US</a:t>
            </a:r>
            <a:endParaRPr lang="en-UG" sz="2000" b="1" dirty="0"/>
          </a:p>
        </p:txBody>
      </p:sp>
    </p:spTree>
    <p:extLst>
      <p:ext uri="{BB962C8B-B14F-4D97-AF65-F5344CB8AC3E}">
        <p14:creationId xmlns:p14="http://schemas.microsoft.com/office/powerpoint/2010/main" val="325646655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8533BB49-0303-461C-9312-3037E0576C4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44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EB303C-D0A4-49E5-9884-7BB6D2559C41}"/>
              </a:ext>
            </a:extLst>
          </p:cNvPr>
          <p:cNvSpPr txBox="1"/>
          <p:nvPr/>
        </p:nvSpPr>
        <p:spPr>
          <a:xfrm>
            <a:off x="436099" y="2082018"/>
            <a:ext cx="6513342" cy="230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WHO WE ARE</a:t>
            </a:r>
          </a:p>
          <a:p>
            <a:endParaRPr lang="en-US" sz="1801" dirty="0"/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A company that deals in new and used cars, we also have best personal professional drivers.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Address kampala, Uganda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we make our businesses with in Uganda 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Our aim is to ease man’s work and also to empower our brothers in the same line of duty.</a:t>
            </a:r>
            <a:endParaRPr lang="en-UG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B88F5-0A42-47C2-8652-98F8975811DA}"/>
              </a:ext>
            </a:extLst>
          </p:cNvPr>
          <p:cNvSpPr txBox="1"/>
          <p:nvPr/>
        </p:nvSpPr>
        <p:spPr>
          <a:xfrm>
            <a:off x="2637694" y="4263283"/>
            <a:ext cx="101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dbl" dirty="0"/>
              <a:t>staff</a:t>
            </a:r>
            <a:endParaRPr lang="en-UG" sz="2000" b="1" u="db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BCBD4-A9A2-464D-9966-26DCCA36E343}"/>
              </a:ext>
            </a:extLst>
          </p:cNvPr>
          <p:cNvSpPr txBox="1"/>
          <p:nvPr/>
        </p:nvSpPr>
        <p:spPr>
          <a:xfrm>
            <a:off x="717452" y="5964701"/>
            <a:ext cx="98474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About staff</a:t>
            </a:r>
            <a:endParaRPr lang="en-UG" sz="180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13DF7-BDCD-4473-BA36-2F82833F1DA5}"/>
              </a:ext>
            </a:extLst>
          </p:cNvPr>
          <p:cNvSpPr txBox="1"/>
          <p:nvPr/>
        </p:nvSpPr>
        <p:spPr>
          <a:xfrm>
            <a:off x="2600179" y="5964701"/>
            <a:ext cx="98474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About staff</a:t>
            </a:r>
            <a:endParaRPr lang="en-UG" sz="180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868B3-72A7-4FD1-806F-8EF12E363289}"/>
              </a:ext>
            </a:extLst>
          </p:cNvPr>
          <p:cNvSpPr txBox="1"/>
          <p:nvPr/>
        </p:nvSpPr>
        <p:spPr>
          <a:xfrm>
            <a:off x="4482906" y="5964701"/>
            <a:ext cx="98474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About staff</a:t>
            </a:r>
            <a:endParaRPr lang="en-UG" sz="180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9C014-8537-46FF-9A5B-77B164D2E5FF}"/>
              </a:ext>
            </a:extLst>
          </p:cNvPr>
          <p:cNvSpPr txBox="1"/>
          <p:nvPr/>
        </p:nvSpPr>
        <p:spPr>
          <a:xfrm>
            <a:off x="8975188" y="4263284"/>
            <a:ext cx="22648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u="sng" dirty="0"/>
              <a:t>BUSINESS HOURS</a:t>
            </a:r>
            <a:endParaRPr lang="en-UG" sz="1801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DCB83-DF9A-4DC0-88E7-6EEB23FBF313}"/>
              </a:ext>
            </a:extLst>
          </p:cNvPr>
          <p:cNvSpPr txBox="1"/>
          <p:nvPr/>
        </p:nvSpPr>
        <p:spPr>
          <a:xfrm>
            <a:off x="9340947" y="4663393"/>
            <a:ext cx="75965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MON</a:t>
            </a:r>
            <a:endParaRPr lang="en-UG" sz="180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A60107-18C6-413C-8E55-E72C0615A97D}"/>
              </a:ext>
            </a:extLst>
          </p:cNvPr>
          <p:cNvSpPr txBox="1"/>
          <p:nvPr/>
        </p:nvSpPr>
        <p:spPr>
          <a:xfrm>
            <a:off x="9333915" y="5753687"/>
            <a:ext cx="75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SUN</a:t>
            </a:r>
            <a:endParaRPr lang="en-UG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36A09-5BE9-4ECE-81D7-51CDF63A0822}"/>
              </a:ext>
            </a:extLst>
          </p:cNvPr>
          <p:cNvSpPr txBox="1"/>
          <p:nvPr/>
        </p:nvSpPr>
        <p:spPr>
          <a:xfrm>
            <a:off x="10424162" y="5261317"/>
            <a:ext cx="176784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7:00AM-6:00PM</a:t>
            </a:r>
            <a:endParaRPr lang="en-UG" sz="180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555928-3976-4545-A9B5-AFD32BA70E6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713743" y="5032853"/>
            <a:ext cx="7033" cy="720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D1222-4E98-4A40-AAE8-304585287EC3}"/>
              </a:ext>
            </a:extLst>
          </p:cNvPr>
          <p:cNvCxnSpPr>
            <a:endCxn id="15" idx="1"/>
          </p:cNvCxnSpPr>
          <p:nvPr/>
        </p:nvCxnSpPr>
        <p:spPr>
          <a:xfrm>
            <a:off x="9720776" y="5432836"/>
            <a:ext cx="703386" cy="13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Placeholder 22">
            <a:extLst>
              <a:ext uri="{FF2B5EF4-FFF2-40B4-BE49-F238E27FC236}">
                <a16:creationId xmlns:a16="http://schemas.microsoft.com/office/drawing/2014/main" id="{FBA3133B-294B-4782-ADC0-B5FFCF2FD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4" b="18664"/>
          <a:stretch/>
        </p:blipFill>
        <p:spPr>
          <a:xfrm>
            <a:off x="569342" y="-110895"/>
            <a:ext cx="2176492" cy="1364121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9F4525-A60C-46DA-AE31-84116A750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1" y="4632617"/>
            <a:ext cx="1350005" cy="13320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5F95AD-EF14-4008-B741-EEEF85553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69" y="4631301"/>
            <a:ext cx="1333056" cy="13390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41D8B43-4A2B-420C-917D-53A4321F7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56" y="4552506"/>
            <a:ext cx="1580389" cy="144588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B056E5-A778-4819-8294-10EA441DF6BB}"/>
              </a:ext>
            </a:extLst>
          </p:cNvPr>
          <p:cNvCxnSpPr/>
          <p:nvPr/>
        </p:nvCxnSpPr>
        <p:spPr>
          <a:xfrm>
            <a:off x="713663" y="1958865"/>
            <a:ext cx="107588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90ED43-410B-4A4E-97A5-B27960B0163B}"/>
              </a:ext>
            </a:extLst>
          </p:cNvPr>
          <p:cNvSpPr txBox="1"/>
          <p:nvPr/>
        </p:nvSpPr>
        <p:spPr>
          <a:xfrm>
            <a:off x="713663" y="1415395"/>
            <a:ext cx="1075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         GALLERY            SHOP            </a:t>
            </a:r>
            <a:r>
              <a:rPr lang="en-US" sz="2000" b="1" u="heavy" dirty="0"/>
              <a:t>ABOUT US</a:t>
            </a:r>
            <a:r>
              <a:rPr lang="en-US" sz="2000" b="1" dirty="0"/>
              <a:t>               CONTACT US</a:t>
            </a:r>
            <a:endParaRPr lang="en-UG" sz="2000" b="1" dirty="0"/>
          </a:p>
        </p:txBody>
      </p:sp>
    </p:spTree>
    <p:extLst>
      <p:ext uri="{BB962C8B-B14F-4D97-AF65-F5344CB8AC3E}">
        <p14:creationId xmlns:p14="http://schemas.microsoft.com/office/powerpoint/2010/main" val="31436176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A1DAC65-8FB4-410B-91D6-2E8FA9A7D28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44"/>
          <a:stretch>
            <a:fillRect/>
          </a:stretch>
        </p:blipFill>
        <p:spPr/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14E25D-8E20-4B06-97A7-2A777D79A5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9" y="-1450062"/>
            <a:ext cx="4515024" cy="4515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CBBC3F-951C-4788-AC4A-76538C0EFE5B}"/>
              </a:ext>
            </a:extLst>
          </p:cNvPr>
          <p:cNvSpPr txBox="1"/>
          <p:nvPr/>
        </p:nvSpPr>
        <p:spPr>
          <a:xfrm>
            <a:off x="4135900" y="2411796"/>
            <a:ext cx="379827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CONTACT US OR MESSAGE US</a:t>
            </a:r>
            <a:endParaRPr lang="en-UG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86E3C-335C-4A23-8FCD-298546AF3302}"/>
              </a:ext>
            </a:extLst>
          </p:cNvPr>
          <p:cNvSpPr txBox="1"/>
          <p:nvPr/>
        </p:nvSpPr>
        <p:spPr>
          <a:xfrm>
            <a:off x="3727945" y="3713872"/>
            <a:ext cx="5416060" cy="230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PHONE: +256 741 273 938 / +256 701 655 849</a:t>
            </a:r>
          </a:p>
          <a:p>
            <a:r>
              <a:rPr lang="en-US" sz="1801" dirty="0"/>
              <a:t>WHATSAPP: O741273938 / 0701655849</a:t>
            </a:r>
          </a:p>
          <a:p>
            <a:r>
              <a:rPr lang="en-US" sz="1801" dirty="0"/>
              <a:t>EMAIL: </a:t>
            </a:r>
            <a:r>
              <a:rPr lang="en-US" sz="1801" dirty="0">
                <a:hlinkClick r:id="rId4"/>
              </a:rPr>
              <a:t>info@twambimotors.com</a:t>
            </a:r>
            <a:endParaRPr lang="en-US" sz="1801" dirty="0"/>
          </a:p>
          <a:p>
            <a:endParaRPr lang="en-US" sz="1801" dirty="0"/>
          </a:p>
          <a:p>
            <a:r>
              <a:rPr lang="en-US" sz="1801" dirty="0"/>
              <a:t>           : </a:t>
            </a:r>
            <a:r>
              <a:rPr lang="en-US" sz="1801" dirty="0">
                <a:hlinkClick r:id="rId5"/>
              </a:rPr>
              <a:t>www.twambimotors.com</a:t>
            </a:r>
            <a:endParaRPr lang="en-US" sz="1801" dirty="0"/>
          </a:p>
          <a:p>
            <a:r>
              <a:rPr lang="en-US" sz="1801" dirty="0"/>
              <a:t>   </a:t>
            </a:r>
          </a:p>
          <a:p>
            <a:r>
              <a:rPr lang="en-US" sz="1801" dirty="0"/>
              <a:t>           : KAMPALA, UGANDA</a:t>
            </a:r>
          </a:p>
          <a:p>
            <a:pPr algn="ctr"/>
            <a:r>
              <a:rPr lang="en-US" sz="1801" dirty="0"/>
              <a:t>ALWAYS OPEN TO SERVE YOU</a:t>
            </a:r>
            <a:endParaRPr lang="en-UG" sz="180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01D16F-21BF-42DD-8250-F0C6851C0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8066" y="4753866"/>
            <a:ext cx="413554" cy="41355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59128FE-640C-4139-A4D9-2BA4D9057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4833" y="5262326"/>
            <a:ext cx="300020" cy="41252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3FAE5CB-38AF-45C2-9BD8-FEF8388754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1168" y="6253599"/>
            <a:ext cx="447897" cy="4478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A51EAD3-C812-4165-B38D-261A896357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6" y="6253599"/>
            <a:ext cx="447897" cy="44789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E6BA527-B708-4ABE-95D6-AC5F673F78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24462" y="6253599"/>
            <a:ext cx="447897" cy="44789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93FACB7-C0E8-4D88-89DB-9DBE1AABBF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34128" y="6253599"/>
            <a:ext cx="447897" cy="44789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4F9620-D2CF-465F-92E2-8BAC32576373}"/>
              </a:ext>
            </a:extLst>
          </p:cNvPr>
          <p:cNvCxnSpPr/>
          <p:nvPr/>
        </p:nvCxnSpPr>
        <p:spPr>
          <a:xfrm>
            <a:off x="1051288" y="2338685"/>
            <a:ext cx="107588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7B0339-33B3-4D00-912F-B1C1E15821F8}"/>
              </a:ext>
            </a:extLst>
          </p:cNvPr>
          <p:cNvSpPr txBox="1"/>
          <p:nvPr/>
        </p:nvSpPr>
        <p:spPr>
          <a:xfrm>
            <a:off x="1051288" y="1795217"/>
            <a:ext cx="1075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         GALLERY            SHOP            ABOUT US               </a:t>
            </a:r>
            <a:r>
              <a:rPr lang="en-US" sz="2000" b="1" u="heavy" dirty="0"/>
              <a:t>CONTACT US</a:t>
            </a:r>
            <a:endParaRPr lang="en-UG" sz="2000" b="1" u="heavy" dirty="0"/>
          </a:p>
        </p:txBody>
      </p:sp>
    </p:spTree>
    <p:extLst>
      <p:ext uri="{BB962C8B-B14F-4D97-AF65-F5344CB8AC3E}">
        <p14:creationId xmlns:p14="http://schemas.microsoft.com/office/powerpoint/2010/main" val="127273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A24D70-B6EF-3BBB-3976-92E286BD48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40" y="876848"/>
            <a:ext cx="4515024" cy="45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7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3122751-E8C8-CEFD-235A-41649E371873}"/>
              </a:ext>
            </a:extLst>
          </p:cNvPr>
          <p:cNvSpPr/>
          <p:nvPr/>
        </p:nvSpPr>
        <p:spPr>
          <a:xfrm rot="18692560">
            <a:off x="7001172" y="168101"/>
            <a:ext cx="7313198" cy="6715944"/>
          </a:xfrm>
          <a:custGeom>
            <a:avLst/>
            <a:gdLst>
              <a:gd name="connsiteX0" fmla="*/ 5392347 w 7313198"/>
              <a:gd name="connsiteY0" fmla="*/ 0 h 6715944"/>
              <a:gd name="connsiteX1" fmla="*/ 7313198 w 7313198"/>
              <a:gd name="connsiteY1" fmla="*/ 2167872 h 6715944"/>
              <a:gd name="connsiteX2" fmla="*/ 2180245 w 7313198"/>
              <a:gd name="connsiteY2" fmla="*/ 6715944 h 6715944"/>
              <a:gd name="connsiteX3" fmla="*/ 0 w 7313198"/>
              <a:gd name="connsiteY3" fmla="*/ 4255320 h 6715944"/>
              <a:gd name="connsiteX4" fmla="*/ 0 w 7313198"/>
              <a:gd name="connsiteY4" fmla="*/ 1211349 h 6715944"/>
              <a:gd name="connsiteX5" fmla="*/ 1211349 w 7313198"/>
              <a:gd name="connsiteY5" fmla="*/ 0 h 671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198" h="6715944">
                <a:moveTo>
                  <a:pt x="5392347" y="0"/>
                </a:moveTo>
                <a:lnTo>
                  <a:pt x="7313198" y="2167872"/>
                </a:lnTo>
                <a:lnTo>
                  <a:pt x="2180245" y="6715944"/>
                </a:lnTo>
                <a:lnTo>
                  <a:pt x="0" y="4255320"/>
                </a:lnTo>
                <a:lnTo>
                  <a:pt x="0" y="1211349"/>
                </a:lnTo>
                <a:cubicBezTo>
                  <a:pt x="0" y="542339"/>
                  <a:pt x="542339" y="0"/>
                  <a:pt x="12113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96462-FCA2-EA6D-AA16-98065CD7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47" b="71288"/>
          <a:stretch>
            <a:fillRect/>
          </a:stretch>
        </p:blipFill>
        <p:spPr>
          <a:xfrm>
            <a:off x="5646387" y="596501"/>
            <a:ext cx="1589841" cy="1588907"/>
          </a:xfrm>
          <a:custGeom>
            <a:avLst/>
            <a:gdLst>
              <a:gd name="connsiteX0" fmla="*/ 0 w 1589841"/>
              <a:gd name="connsiteY0" fmla="*/ 0 h 1588907"/>
              <a:gd name="connsiteX1" fmla="*/ 1589841 w 1589841"/>
              <a:gd name="connsiteY1" fmla="*/ 0 h 1588907"/>
              <a:gd name="connsiteX2" fmla="*/ 1589841 w 1589841"/>
              <a:gd name="connsiteY2" fmla="*/ 1588907 h 1588907"/>
              <a:gd name="connsiteX3" fmla="*/ 0 w 1589841"/>
              <a:gd name="connsiteY3" fmla="*/ 1588907 h 158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841" h="1588907">
                <a:moveTo>
                  <a:pt x="0" y="0"/>
                </a:moveTo>
                <a:lnTo>
                  <a:pt x="1589841" y="0"/>
                </a:lnTo>
                <a:lnTo>
                  <a:pt x="1589841" y="1588907"/>
                </a:lnTo>
                <a:lnTo>
                  <a:pt x="0" y="1588907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77524C-A6DB-620B-BCE6-EAE76F6C0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5" t="145" b="71144"/>
          <a:stretch>
            <a:fillRect/>
          </a:stretch>
        </p:blipFill>
        <p:spPr>
          <a:xfrm>
            <a:off x="7441816" y="3413413"/>
            <a:ext cx="1582736" cy="1588907"/>
          </a:xfrm>
          <a:custGeom>
            <a:avLst/>
            <a:gdLst>
              <a:gd name="connsiteX0" fmla="*/ 0 w 1582736"/>
              <a:gd name="connsiteY0" fmla="*/ 0 h 1588907"/>
              <a:gd name="connsiteX1" fmla="*/ 1582736 w 1582736"/>
              <a:gd name="connsiteY1" fmla="*/ 0 h 1588907"/>
              <a:gd name="connsiteX2" fmla="*/ 1582736 w 1582736"/>
              <a:gd name="connsiteY2" fmla="*/ 1588907 h 1588907"/>
              <a:gd name="connsiteX3" fmla="*/ 0 w 1582736"/>
              <a:gd name="connsiteY3" fmla="*/ 1588907 h 158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736" h="1588907">
                <a:moveTo>
                  <a:pt x="0" y="0"/>
                </a:moveTo>
                <a:lnTo>
                  <a:pt x="1582736" y="0"/>
                </a:lnTo>
                <a:lnTo>
                  <a:pt x="1582736" y="1588907"/>
                </a:lnTo>
                <a:lnTo>
                  <a:pt x="0" y="1588907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71F45B-8E87-B245-BC5D-3B057828E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2" r="34425" b="71638"/>
          <a:stretch>
            <a:fillRect/>
          </a:stretch>
        </p:blipFill>
        <p:spPr>
          <a:xfrm>
            <a:off x="4226492" y="3890481"/>
            <a:ext cx="1589841" cy="1564223"/>
          </a:xfrm>
          <a:custGeom>
            <a:avLst/>
            <a:gdLst>
              <a:gd name="connsiteX0" fmla="*/ 0 w 1589841"/>
              <a:gd name="connsiteY0" fmla="*/ 0 h 1564223"/>
              <a:gd name="connsiteX1" fmla="*/ 1589841 w 1589841"/>
              <a:gd name="connsiteY1" fmla="*/ 0 h 1564223"/>
              <a:gd name="connsiteX2" fmla="*/ 1589841 w 1589841"/>
              <a:gd name="connsiteY2" fmla="*/ 1564223 h 1564223"/>
              <a:gd name="connsiteX3" fmla="*/ 0 w 1589841"/>
              <a:gd name="connsiteY3" fmla="*/ 1564223 h 156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841" h="1564223">
                <a:moveTo>
                  <a:pt x="0" y="0"/>
                </a:moveTo>
                <a:lnTo>
                  <a:pt x="1589841" y="0"/>
                </a:lnTo>
                <a:lnTo>
                  <a:pt x="1589841" y="1564223"/>
                </a:lnTo>
                <a:lnTo>
                  <a:pt x="0" y="1564223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583570-76B2-A565-BD6F-76E0B4917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35934" r="34574" b="35354"/>
          <a:stretch>
            <a:fillRect/>
          </a:stretch>
        </p:blipFill>
        <p:spPr>
          <a:xfrm>
            <a:off x="7934296" y="739773"/>
            <a:ext cx="1589841" cy="1588907"/>
          </a:xfrm>
          <a:custGeom>
            <a:avLst/>
            <a:gdLst>
              <a:gd name="connsiteX0" fmla="*/ 0 w 1589841"/>
              <a:gd name="connsiteY0" fmla="*/ 0 h 1588907"/>
              <a:gd name="connsiteX1" fmla="*/ 1589841 w 1589841"/>
              <a:gd name="connsiteY1" fmla="*/ 0 h 1588907"/>
              <a:gd name="connsiteX2" fmla="*/ 1589841 w 1589841"/>
              <a:gd name="connsiteY2" fmla="*/ 1588907 h 1588907"/>
              <a:gd name="connsiteX3" fmla="*/ 0 w 1589841"/>
              <a:gd name="connsiteY3" fmla="*/ 1588907 h 158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841" h="1588907">
                <a:moveTo>
                  <a:pt x="0" y="0"/>
                </a:moveTo>
                <a:lnTo>
                  <a:pt x="1589841" y="0"/>
                </a:lnTo>
                <a:lnTo>
                  <a:pt x="1589841" y="1588907"/>
                </a:lnTo>
                <a:lnTo>
                  <a:pt x="0" y="158890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F066632-AB6A-5C27-6EB8-C7034BCB2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5" t="71155" r="34722" b="134"/>
          <a:stretch>
            <a:fillRect/>
          </a:stretch>
        </p:blipFill>
        <p:spPr>
          <a:xfrm>
            <a:off x="9157046" y="2731625"/>
            <a:ext cx="1589841" cy="1588907"/>
          </a:xfrm>
          <a:custGeom>
            <a:avLst/>
            <a:gdLst>
              <a:gd name="connsiteX0" fmla="*/ 0 w 1589841"/>
              <a:gd name="connsiteY0" fmla="*/ 0 h 1588907"/>
              <a:gd name="connsiteX1" fmla="*/ 1589841 w 1589841"/>
              <a:gd name="connsiteY1" fmla="*/ 0 h 1588907"/>
              <a:gd name="connsiteX2" fmla="*/ 1589841 w 1589841"/>
              <a:gd name="connsiteY2" fmla="*/ 1588907 h 1588907"/>
              <a:gd name="connsiteX3" fmla="*/ 0 w 1589841"/>
              <a:gd name="connsiteY3" fmla="*/ 1588907 h 158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841" h="1588907">
                <a:moveTo>
                  <a:pt x="0" y="0"/>
                </a:moveTo>
                <a:lnTo>
                  <a:pt x="1589841" y="0"/>
                </a:lnTo>
                <a:lnTo>
                  <a:pt x="1589841" y="1588907"/>
                </a:lnTo>
                <a:lnTo>
                  <a:pt x="0" y="1588907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F4F0C5-1895-FA60-AEA7-83ED0D391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80" r="69147" b="34908"/>
          <a:stretch>
            <a:fillRect/>
          </a:stretch>
        </p:blipFill>
        <p:spPr>
          <a:xfrm>
            <a:off x="1079347" y="1142718"/>
            <a:ext cx="1589841" cy="1588907"/>
          </a:xfrm>
          <a:custGeom>
            <a:avLst/>
            <a:gdLst>
              <a:gd name="connsiteX0" fmla="*/ 0 w 1589841"/>
              <a:gd name="connsiteY0" fmla="*/ 0 h 1588907"/>
              <a:gd name="connsiteX1" fmla="*/ 1589841 w 1589841"/>
              <a:gd name="connsiteY1" fmla="*/ 0 h 1588907"/>
              <a:gd name="connsiteX2" fmla="*/ 1589841 w 1589841"/>
              <a:gd name="connsiteY2" fmla="*/ 1588907 h 1588907"/>
              <a:gd name="connsiteX3" fmla="*/ 0 w 1589841"/>
              <a:gd name="connsiteY3" fmla="*/ 1588907 h 158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841" h="1588907">
                <a:moveTo>
                  <a:pt x="0" y="0"/>
                </a:moveTo>
                <a:lnTo>
                  <a:pt x="1589841" y="0"/>
                </a:lnTo>
                <a:lnTo>
                  <a:pt x="1589841" y="1588907"/>
                </a:lnTo>
                <a:lnTo>
                  <a:pt x="0" y="1588907"/>
                </a:ln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3B2750-B31B-E7ED-0C5B-BF0A4DF8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34" r="69147"/>
          <a:stretch>
            <a:fillRect/>
          </a:stretch>
        </p:blipFill>
        <p:spPr>
          <a:xfrm>
            <a:off x="9338635" y="4933767"/>
            <a:ext cx="1589841" cy="1564223"/>
          </a:xfrm>
          <a:custGeom>
            <a:avLst/>
            <a:gdLst>
              <a:gd name="connsiteX0" fmla="*/ 0 w 1589841"/>
              <a:gd name="connsiteY0" fmla="*/ 0 h 1564223"/>
              <a:gd name="connsiteX1" fmla="*/ 1589841 w 1589841"/>
              <a:gd name="connsiteY1" fmla="*/ 0 h 1564223"/>
              <a:gd name="connsiteX2" fmla="*/ 1589841 w 1589841"/>
              <a:gd name="connsiteY2" fmla="*/ 1564223 h 1564223"/>
              <a:gd name="connsiteX3" fmla="*/ 0 w 1589841"/>
              <a:gd name="connsiteY3" fmla="*/ 1564223 h 156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841" h="1564223">
                <a:moveTo>
                  <a:pt x="0" y="0"/>
                </a:moveTo>
                <a:lnTo>
                  <a:pt x="1589841" y="0"/>
                </a:lnTo>
                <a:lnTo>
                  <a:pt x="1589841" y="1564223"/>
                </a:lnTo>
                <a:lnTo>
                  <a:pt x="0" y="1564223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935B72-F053-FCA4-C937-AFA0D056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7" t="36090" b="35198"/>
          <a:stretch>
            <a:fillRect/>
          </a:stretch>
        </p:blipFill>
        <p:spPr>
          <a:xfrm>
            <a:off x="1817314" y="3331922"/>
            <a:ext cx="1589841" cy="1588907"/>
          </a:xfrm>
          <a:custGeom>
            <a:avLst/>
            <a:gdLst>
              <a:gd name="connsiteX0" fmla="*/ 0 w 1589841"/>
              <a:gd name="connsiteY0" fmla="*/ 0 h 1588907"/>
              <a:gd name="connsiteX1" fmla="*/ 1589841 w 1589841"/>
              <a:gd name="connsiteY1" fmla="*/ 0 h 1588907"/>
              <a:gd name="connsiteX2" fmla="*/ 1589841 w 1589841"/>
              <a:gd name="connsiteY2" fmla="*/ 1588907 h 1588907"/>
              <a:gd name="connsiteX3" fmla="*/ 0 w 1589841"/>
              <a:gd name="connsiteY3" fmla="*/ 1588907 h 158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841" h="1588907">
                <a:moveTo>
                  <a:pt x="0" y="0"/>
                </a:moveTo>
                <a:lnTo>
                  <a:pt x="1589841" y="0"/>
                </a:lnTo>
                <a:lnTo>
                  <a:pt x="1589841" y="1588907"/>
                </a:lnTo>
                <a:lnTo>
                  <a:pt x="0" y="1588907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F5926AD-2543-F1D8-97F5-B647B26F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96" t="71289"/>
          <a:stretch>
            <a:fillRect/>
          </a:stretch>
        </p:blipFill>
        <p:spPr>
          <a:xfrm>
            <a:off x="3410978" y="1937177"/>
            <a:ext cx="1582195" cy="1588896"/>
          </a:xfrm>
          <a:custGeom>
            <a:avLst/>
            <a:gdLst>
              <a:gd name="connsiteX0" fmla="*/ 0 w 1582195"/>
              <a:gd name="connsiteY0" fmla="*/ 0 h 1588896"/>
              <a:gd name="connsiteX1" fmla="*/ 1582195 w 1582195"/>
              <a:gd name="connsiteY1" fmla="*/ 0 h 1588896"/>
              <a:gd name="connsiteX2" fmla="*/ 1582195 w 1582195"/>
              <a:gd name="connsiteY2" fmla="*/ 1588896 h 1588896"/>
              <a:gd name="connsiteX3" fmla="*/ 0 w 1582195"/>
              <a:gd name="connsiteY3" fmla="*/ 1588896 h 158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95" h="1588896">
                <a:moveTo>
                  <a:pt x="0" y="0"/>
                </a:moveTo>
                <a:lnTo>
                  <a:pt x="1582195" y="0"/>
                </a:lnTo>
                <a:lnTo>
                  <a:pt x="1582195" y="1588896"/>
                </a:lnTo>
                <a:lnTo>
                  <a:pt x="0" y="158889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700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3122751-E8C8-CEFD-235A-41649E371873}"/>
              </a:ext>
            </a:extLst>
          </p:cNvPr>
          <p:cNvSpPr/>
          <p:nvPr/>
        </p:nvSpPr>
        <p:spPr>
          <a:xfrm rot="18692560">
            <a:off x="7001172" y="168101"/>
            <a:ext cx="7313198" cy="6715944"/>
          </a:xfrm>
          <a:custGeom>
            <a:avLst/>
            <a:gdLst>
              <a:gd name="connsiteX0" fmla="*/ 5392347 w 7313198"/>
              <a:gd name="connsiteY0" fmla="*/ 0 h 6715944"/>
              <a:gd name="connsiteX1" fmla="*/ 7313198 w 7313198"/>
              <a:gd name="connsiteY1" fmla="*/ 2167872 h 6715944"/>
              <a:gd name="connsiteX2" fmla="*/ 2180245 w 7313198"/>
              <a:gd name="connsiteY2" fmla="*/ 6715944 h 6715944"/>
              <a:gd name="connsiteX3" fmla="*/ 0 w 7313198"/>
              <a:gd name="connsiteY3" fmla="*/ 4255320 h 6715944"/>
              <a:gd name="connsiteX4" fmla="*/ 0 w 7313198"/>
              <a:gd name="connsiteY4" fmla="*/ 1211349 h 6715944"/>
              <a:gd name="connsiteX5" fmla="*/ 1211349 w 7313198"/>
              <a:gd name="connsiteY5" fmla="*/ 0 h 671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198" h="6715944">
                <a:moveTo>
                  <a:pt x="5392347" y="0"/>
                </a:moveTo>
                <a:lnTo>
                  <a:pt x="7313198" y="2167872"/>
                </a:lnTo>
                <a:lnTo>
                  <a:pt x="2180245" y="6715944"/>
                </a:lnTo>
                <a:lnTo>
                  <a:pt x="0" y="4255320"/>
                </a:lnTo>
                <a:lnTo>
                  <a:pt x="0" y="1211349"/>
                </a:lnTo>
                <a:cubicBezTo>
                  <a:pt x="0" y="542339"/>
                  <a:pt x="542339" y="0"/>
                  <a:pt x="12113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C595B-0933-47B3-4712-31BCF7BA1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79" y="759060"/>
            <a:ext cx="51530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0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305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Light Condensed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ECHOLINK TECH</dc:creator>
  <cp:lastModifiedBy>HASHIM KIKAMBI</cp:lastModifiedBy>
  <cp:revision>38</cp:revision>
  <dcterms:created xsi:type="dcterms:W3CDTF">2022-03-09T06:39:36Z</dcterms:created>
  <dcterms:modified xsi:type="dcterms:W3CDTF">2023-03-02T13:27:33Z</dcterms:modified>
</cp:coreProperties>
</file>