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" y="-100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SAN-FAREE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HASSAN-FAREED/Applied_Data_Science_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Hassan Fareed 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https://github.com/HASSAN-FAREED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1001" y="2091819"/>
            <a:ext cx="11821160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https://github.com/HASSAN-FAREED/Applied_Data_Science_Capstone/blob/main/Week%201%20Introduction/Data%20wrangling%20.ipynb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1931719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https://github.com/HASSAN-FAREED/Applied_Data_Science_Capstone/blob/main/Week%202%20EDA/EDA%20with%20Visualization.ipynb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https://github.com/HASSAN-FAREED/Applied_Data_Science_Capstone/blob/main/Week%202%20EDA/EDA%20with%20SQL.ipynb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https://github.com/HASSAN-FAREED/Applied_Data_Science_Capstone/blob/main/Week%203%20Interactive%20Visual%20Analytics%20and%20Dashboard/Interactive%20Visual%20Analytics%20with%20Folium.ipynb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https://github.com/HASSAN-FAREED/Applied_Data_Science_Capstone/blob/main/Week%203%20Interactive%20Visual%20Analytics%20and%20Dashboard/spacex_dash_app.py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https://github.com/HASSAN-FAREED/Applied_Data_Science_Capstone/blob/main/Week%204%20Predictive%20Analysis/Machine%20Learning%20Prediction.ipynb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6670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https://github.com/HASSAN-FAREED/Applied_Data_Science_Capstone</a:t>
            </a:r>
            <a:endParaRPr lang="en-IN" sz="2000" u="heavy" spc="-1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https://github.com/HASSAN-FAREED/Applied_Data_Science_Capstone/blob/main/Week%201%20Introduction/Data%20Collection%20Api%20.ipynb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https://github.com/HASSAN-FAREED/Applied_Data_Science_Capstone/blob/main/Week%201%20Introduction/Data%20Collection%20with%20Web%20Scraping.ipynb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2920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hassan fareed</cp:lastModifiedBy>
  <cp:revision>3</cp:revision>
  <dcterms:created xsi:type="dcterms:W3CDTF">2021-08-26T16:53:12Z</dcterms:created>
  <dcterms:modified xsi:type="dcterms:W3CDTF">2023-08-31T05:56:49Z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