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Inter" panose="020B0604020202020204" charset="0"/>
      <p:regular r:id="rId11"/>
    </p:embeddedFont>
  </p:embeddedFontLst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0" d="100"/>
          <a:sy n="90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6953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983587"/>
            <a:ext cx="7556421" cy="15592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100"/>
              </a:lnSpc>
              <a:buNone/>
            </a:pPr>
            <a:r>
              <a:rPr lang="en-US" sz="4900" b="1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Sales Performance Dashboard</a:t>
            </a:r>
            <a:endParaRPr lang="en-US" sz="4900" dirty="0"/>
          </a:p>
        </p:txBody>
      </p:sp>
      <p:sp>
        <p:nvSpPr>
          <p:cNvPr id="4" name="Text 1"/>
          <p:cNvSpPr/>
          <p:nvPr/>
        </p:nvSpPr>
        <p:spPr>
          <a:xfrm>
            <a:off x="793790" y="4882991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 interactive Power BI dashboard for sales performance analysis.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489133"/>
            <a:ext cx="6237684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100"/>
              </a:lnSpc>
              <a:buNone/>
            </a:pPr>
            <a:r>
              <a:rPr lang="en-US" sz="4900" b="1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Dashboard Overview</a:t>
            </a:r>
            <a:endParaRPr lang="en-US" sz="4900" dirty="0"/>
          </a:p>
        </p:txBody>
      </p:sp>
      <p:sp>
        <p:nvSpPr>
          <p:cNvPr id="4" name="Shape 1"/>
          <p:cNvSpPr/>
          <p:nvPr/>
        </p:nvSpPr>
        <p:spPr>
          <a:xfrm>
            <a:off x="793790" y="560891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530906" y="5686782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Tracks Performance</a:t>
            </a:r>
            <a:endParaRPr lang="en-US" sz="2450" dirty="0"/>
          </a:p>
        </p:txBody>
      </p:sp>
      <p:sp>
        <p:nvSpPr>
          <p:cNvPr id="6" name="Text 3"/>
          <p:cNvSpPr/>
          <p:nvPr/>
        </p:nvSpPr>
        <p:spPr>
          <a:xfrm>
            <a:off x="1530906" y="6212800"/>
            <a:ext cx="564249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Visualizes sales across regions, products, time.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456884" y="560891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8194000" y="5686782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Monitors Trends</a:t>
            </a:r>
            <a:endParaRPr lang="en-US" sz="2450" dirty="0"/>
          </a:p>
        </p:txBody>
      </p:sp>
      <p:sp>
        <p:nvSpPr>
          <p:cNvPr id="9" name="Text 6"/>
          <p:cNvSpPr/>
          <p:nvPr/>
        </p:nvSpPr>
        <p:spPr>
          <a:xfrm>
            <a:off x="8194000" y="6212800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Helps businesses monitor revenue, profit, and sales.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452563"/>
            <a:ext cx="6237684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100"/>
              </a:lnSpc>
              <a:buNone/>
            </a:pPr>
            <a:r>
              <a:rPr lang="en-US" sz="4900" b="1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Tools Utilized</a:t>
            </a:r>
            <a:endParaRPr lang="en-US" sz="49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2572345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644253" y="2707005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Power BI</a:t>
            </a:r>
            <a:endParaRPr lang="en-US" sz="2450" dirty="0"/>
          </a:p>
        </p:txBody>
      </p:sp>
      <p:sp>
        <p:nvSpPr>
          <p:cNvPr id="6" name="Text 2"/>
          <p:cNvSpPr/>
          <p:nvPr/>
        </p:nvSpPr>
        <p:spPr>
          <a:xfrm>
            <a:off x="1644253" y="3233023"/>
            <a:ext cx="670595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Primary visualization tool.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4162901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644253" y="4297561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Power Query</a:t>
            </a:r>
            <a:endParaRPr lang="en-US" sz="2450" dirty="0"/>
          </a:p>
        </p:txBody>
      </p:sp>
      <p:sp>
        <p:nvSpPr>
          <p:cNvPr id="9" name="Text 4"/>
          <p:cNvSpPr/>
          <p:nvPr/>
        </p:nvSpPr>
        <p:spPr>
          <a:xfrm>
            <a:off x="1644253" y="4823579"/>
            <a:ext cx="670595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For data cleaning and shaping.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5753457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644253" y="5888117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DAX</a:t>
            </a:r>
            <a:endParaRPr lang="en-US" sz="2450" dirty="0"/>
          </a:p>
        </p:txBody>
      </p:sp>
      <p:sp>
        <p:nvSpPr>
          <p:cNvPr id="12" name="Text 6"/>
          <p:cNvSpPr/>
          <p:nvPr/>
        </p:nvSpPr>
        <p:spPr>
          <a:xfrm>
            <a:off x="1644253" y="6414135"/>
            <a:ext cx="670595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For complex calculations.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70334" y="605790"/>
            <a:ext cx="6052780" cy="7566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950"/>
              </a:lnSpc>
              <a:buNone/>
            </a:pPr>
            <a:r>
              <a:rPr lang="en-US" sz="4750" b="1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Key Features</a:t>
            </a:r>
            <a:endParaRPr lang="en-US" sz="4750" dirty="0"/>
          </a:p>
        </p:txBody>
      </p:sp>
      <p:sp>
        <p:nvSpPr>
          <p:cNvPr id="4" name="Shape 1"/>
          <p:cNvSpPr/>
          <p:nvPr/>
        </p:nvSpPr>
        <p:spPr>
          <a:xfrm>
            <a:off x="770334" y="1692473"/>
            <a:ext cx="7603331" cy="1317784"/>
          </a:xfrm>
          <a:prstGeom prst="roundRect">
            <a:avLst>
              <a:gd name="adj" fmla="val 7015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997982" y="1920121"/>
            <a:ext cx="3026331" cy="3782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23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KPIs</a:t>
            </a:r>
            <a:endParaRPr lang="en-US" sz="2350" dirty="0"/>
          </a:p>
        </p:txBody>
      </p:sp>
      <p:sp>
        <p:nvSpPr>
          <p:cNvPr id="6" name="Text 3"/>
          <p:cNvSpPr/>
          <p:nvPr/>
        </p:nvSpPr>
        <p:spPr>
          <a:xfrm>
            <a:off x="997982" y="2430423"/>
            <a:ext cx="7148036" cy="3521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Total Revenue, Profit, Quantity Sold.</a:t>
            </a: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770334" y="3230285"/>
            <a:ext cx="7603331" cy="1317784"/>
          </a:xfrm>
          <a:prstGeom prst="roundRect">
            <a:avLst>
              <a:gd name="adj" fmla="val 7015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997982" y="3457932"/>
            <a:ext cx="3026331" cy="3782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23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Performance Insights</a:t>
            </a:r>
            <a:endParaRPr lang="en-US" sz="2350" dirty="0"/>
          </a:p>
        </p:txBody>
      </p:sp>
      <p:sp>
        <p:nvSpPr>
          <p:cNvPr id="9" name="Text 6"/>
          <p:cNvSpPr/>
          <p:nvPr/>
        </p:nvSpPr>
        <p:spPr>
          <a:xfrm>
            <a:off x="997982" y="3968234"/>
            <a:ext cx="7148036" cy="3521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Region-wise and product-wise analysis.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770334" y="4768096"/>
            <a:ext cx="7603331" cy="1317784"/>
          </a:xfrm>
          <a:prstGeom prst="roundRect">
            <a:avLst>
              <a:gd name="adj" fmla="val 7015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97982" y="4995743"/>
            <a:ext cx="3026331" cy="3782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23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Trend Analysis</a:t>
            </a:r>
            <a:endParaRPr lang="en-US" sz="2350" dirty="0"/>
          </a:p>
        </p:txBody>
      </p:sp>
      <p:sp>
        <p:nvSpPr>
          <p:cNvPr id="12" name="Text 9"/>
          <p:cNvSpPr/>
          <p:nvPr/>
        </p:nvSpPr>
        <p:spPr>
          <a:xfrm>
            <a:off x="997982" y="5506045"/>
            <a:ext cx="7148036" cy="3521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Monthly sales trends.</a:t>
            </a:r>
            <a:endParaRPr lang="en-US" sz="1700" dirty="0"/>
          </a:p>
        </p:txBody>
      </p:sp>
      <p:sp>
        <p:nvSpPr>
          <p:cNvPr id="13" name="Shape 10"/>
          <p:cNvSpPr/>
          <p:nvPr/>
        </p:nvSpPr>
        <p:spPr>
          <a:xfrm>
            <a:off x="770334" y="6305907"/>
            <a:ext cx="7603331" cy="1317784"/>
          </a:xfrm>
          <a:prstGeom prst="roundRect">
            <a:avLst>
              <a:gd name="adj" fmla="val 7015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997982" y="6533555"/>
            <a:ext cx="3026331" cy="3782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23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Dynamic Filtering</a:t>
            </a:r>
            <a:endParaRPr lang="en-US" sz="2350" dirty="0"/>
          </a:p>
        </p:txBody>
      </p:sp>
      <p:sp>
        <p:nvSpPr>
          <p:cNvPr id="15" name="Text 12"/>
          <p:cNvSpPr/>
          <p:nvPr/>
        </p:nvSpPr>
        <p:spPr>
          <a:xfrm>
            <a:off x="997982" y="7043857"/>
            <a:ext cx="7148036" cy="3521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Using slicers and tooltips.</a:t>
            </a:r>
            <a:endParaRPr lang="en-US" sz="1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513522"/>
            <a:ext cx="6237684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100"/>
              </a:lnSpc>
              <a:buNone/>
            </a:pPr>
            <a:r>
              <a:rPr lang="en-US" sz="4900" b="1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Techniques Applied</a:t>
            </a:r>
            <a:endParaRPr lang="en-US" sz="49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2633305"/>
            <a:ext cx="1134070" cy="136088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154674" y="2860119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Data Cleaning</a:t>
            </a:r>
            <a:endParaRPr lang="en-US" sz="2450" dirty="0"/>
          </a:p>
        </p:txBody>
      </p:sp>
      <p:sp>
        <p:nvSpPr>
          <p:cNvPr id="6" name="Text 2"/>
          <p:cNvSpPr/>
          <p:nvPr/>
        </p:nvSpPr>
        <p:spPr>
          <a:xfrm>
            <a:off x="2154674" y="3386138"/>
            <a:ext cx="619553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Power Query for shaping data.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3994190"/>
            <a:ext cx="1134070" cy="136088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154674" y="4221004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DAX Measures</a:t>
            </a:r>
            <a:endParaRPr lang="en-US" sz="2450" dirty="0"/>
          </a:p>
        </p:txBody>
      </p:sp>
      <p:sp>
        <p:nvSpPr>
          <p:cNvPr id="9" name="Text 4"/>
          <p:cNvSpPr/>
          <p:nvPr/>
        </p:nvSpPr>
        <p:spPr>
          <a:xfrm>
            <a:off x="2154674" y="4747022"/>
            <a:ext cx="619553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Calculations like profit margin, YOY change.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5355074"/>
            <a:ext cx="1134070" cy="136088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154674" y="5581888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Visuals</a:t>
            </a:r>
            <a:endParaRPr lang="en-US" sz="2450" dirty="0"/>
          </a:p>
        </p:txBody>
      </p:sp>
      <p:sp>
        <p:nvSpPr>
          <p:cNvPr id="12" name="Text 6"/>
          <p:cNvSpPr/>
          <p:nvPr/>
        </p:nvSpPr>
        <p:spPr>
          <a:xfrm>
            <a:off x="2154674" y="6107906"/>
            <a:ext cx="619553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Drill-down charts and card visuals.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654617"/>
            <a:ext cx="6237684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100"/>
              </a:lnSpc>
              <a:buNone/>
            </a:pPr>
            <a:r>
              <a:rPr lang="en-US" sz="4900" b="1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Project Files</a:t>
            </a:r>
            <a:endParaRPr lang="en-US" sz="4900" dirty="0"/>
          </a:p>
        </p:txBody>
      </p:sp>
      <p:sp>
        <p:nvSpPr>
          <p:cNvPr id="3" name="Text 1"/>
          <p:cNvSpPr/>
          <p:nvPr/>
        </p:nvSpPr>
        <p:spPr>
          <a:xfrm>
            <a:off x="793790" y="4001214"/>
            <a:ext cx="2845594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b="1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README.md</a:t>
            </a:r>
            <a:endParaRPr lang="en-US" sz="2450" dirty="0"/>
          </a:p>
        </p:txBody>
      </p:sp>
      <p:sp>
        <p:nvSpPr>
          <p:cNvPr id="4" name="Text 2"/>
          <p:cNvSpPr/>
          <p:nvPr/>
        </p:nvSpPr>
        <p:spPr>
          <a:xfrm>
            <a:off x="793790" y="4617958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Project documentation.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4200406" y="4001214"/>
            <a:ext cx="2845594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b="1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Sales Project.pbix</a:t>
            </a:r>
            <a:endParaRPr lang="en-US" sz="2450" dirty="0"/>
          </a:p>
        </p:txBody>
      </p:sp>
      <p:sp>
        <p:nvSpPr>
          <p:cNvPr id="6" name="Text 4"/>
          <p:cNvSpPr/>
          <p:nvPr/>
        </p:nvSpPr>
        <p:spPr>
          <a:xfrm>
            <a:off x="4200406" y="4617958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Power BI dashboard file.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607022" y="4001214"/>
            <a:ext cx="2845594" cy="7798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b="1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global_superstore_data.xlsx</a:t>
            </a:r>
            <a:endParaRPr lang="en-US" sz="2450" dirty="0"/>
          </a:p>
        </p:txBody>
      </p:sp>
      <p:sp>
        <p:nvSpPr>
          <p:cNvPr id="8" name="Text 6"/>
          <p:cNvSpPr/>
          <p:nvPr/>
        </p:nvSpPr>
        <p:spPr>
          <a:xfrm>
            <a:off x="7607022" y="5007888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Raw sales data.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1013638" y="4001214"/>
            <a:ext cx="2845594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b="1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project sales.png</a:t>
            </a:r>
            <a:endParaRPr lang="en-US" sz="2450" dirty="0"/>
          </a:p>
        </p:txBody>
      </p:sp>
      <p:sp>
        <p:nvSpPr>
          <p:cNvPr id="10" name="Text 8"/>
          <p:cNvSpPr/>
          <p:nvPr/>
        </p:nvSpPr>
        <p:spPr>
          <a:xfrm>
            <a:off x="11013638" y="4617958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Dashboard screenshot.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161461"/>
            <a:ext cx="6237684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100"/>
              </a:lnSpc>
              <a:buNone/>
            </a:pPr>
            <a:r>
              <a:rPr lang="en-US" sz="4900" b="1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Dashboard Impact</a:t>
            </a:r>
            <a:endParaRPr lang="en-US" sz="4900" dirty="0"/>
          </a:p>
        </p:txBody>
      </p:sp>
      <p:sp>
        <p:nvSpPr>
          <p:cNvPr id="4" name="Text 1"/>
          <p:cNvSpPr/>
          <p:nvPr/>
        </p:nvSpPr>
        <p:spPr>
          <a:xfrm>
            <a:off x="793790" y="3394591"/>
            <a:ext cx="2329815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12%</a:t>
            </a:r>
            <a:endParaRPr lang="en-US" sz="5850" dirty="0"/>
          </a:p>
        </p:txBody>
      </p:sp>
      <p:sp>
        <p:nvSpPr>
          <p:cNvPr id="5" name="Text 2"/>
          <p:cNvSpPr/>
          <p:nvPr/>
        </p:nvSpPr>
        <p:spPr>
          <a:xfrm>
            <a:off x="793790" y="4426387"/>
            <a:ext cx="2329815" cy="7798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050"/>
              </a:lnSpc>
              <a:buNone/>
            </a:pPr>
            <a:r>
              <a:rPr lang="en-US" sz="24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Revenue Growth</a:t>
            </a:r>
            <a:endParaRPr lang="en-US" sz="2450" dirty="0"/>
          </a:p>
        </p:txBody>
      </p:sp>
      <p:sp>
        <p:nvSpPr>
          <p:cNvPr id="6" name="Text 3"/>
          <p:cNvSpPr/>
          <p:nvPr/>
        </p:nvSpPr>
        <p:spPr>
          <a:xfrm>
            <a:off x="793790" y="5342334"/>
            <a:ext cx="23298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Potential increase with insights.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3407093" y="3394591"/>
            <a:ext cx="2329815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8%</a:t>
            </a:r>
            <a:endParaRPr lang="en-US" sz="5850" dirty="0"/>
          </a:p>
        </p:txBody>
      </p:sp>
      <p:sp>
        <p:nvSpPr>
          <p:cNvPr id="8" name="Text 5"/>
          <p:cNvSpPr/>
          <p:nvPr/>
        </p:nvSpPr>
        <p:spPr>
          <a:xfrm>
            <a:off x="3407093" y="4426387"/>
            <a:ext cx="2329815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50"/>
              </a:lnSpc>
              <a:buNone/>
            </a:pPr>
            <a:r>
              <a:rPr lang="en-US" sz="24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Cost Reduction</a:t>
            </a:r>
            <a:endParaRPr lang="en-US" sz="2450" dirty="0"/>
          </a:p>
        </p:txBody>
      </p:sp>
      <p:sp>
        <p:nvSpPr>
          <p:cNvPr id="9" name="Text 6"/>
          <p:cNvSpPr/>
          <p:nvPr/>
        </p:nvSpPr>
        <p:spPr>
          <a:xfrm>
            <a:off x="3407093" y="4952405"/>
            <a:ext cx="23298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Through optimized operations.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6020395" y="3394591"/>
            <a:ext cx="2329815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20%</a:t>
            </a:r>
            <a:endParaRPr lang="en-US" sz="5850" dirty="0"/>
          </a:p>
        </p:txBody>
      </p:sp>
      <p:sp>
        <p:nvSpPr>
          <p:cNvPr id="11" name="Text 8"/>
          <p:cNvSpPr/>
          <p:nvPr/>
        </p:nvSpPr>
        <p:spPr>
          <a:xfrm>
            <a:off x="6020395" y="4426387"/>
            <a:ext cx="2329815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50"/>
              </a:lnSpc>
              <a:buNone/>
            </a:pPr>
            <a:r>
              <a:rPr lang="en-US" sz="24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Efficiency Boost</a:t>
            </a:r>
            <a:endParaRPr lang="en-US" sz="2450" dirty="0"/>
          </a:p>
        </p:txBody>
      </p:sp>
      <p:sp>
        <p:nvSpPr>
          <p:cNvPr id="12" name="Text 9"/>
          <p:cNvSpPr/>
          <p:nvPr/>
        </p:nvSpPr>
        <p:spPr>
          <a:xfrm>
            <a:off x="6020395" y="4952405"/>
            <a:ext cx="23298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Improved decision-making.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651879"/>
            <a:ext cx="7646789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100"/>
              </a:lnSpc>
              <a:buNone/>
            </a:pPr>
            <a:r>
              <a:rPr lang="en-US" sz="4900" b="1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Sales Dashboard Summary</a:t>
            </a:r>
            <a:endParaRPr lang="en-US" sz="4900" dirty="0"/>
          </a:p>
        </p:txBody>
      </p:sp>
      <p:sp>
        <p:nvSpPr>
          <p:cNvPr id="3" name="Shape 1"/>
          <p:cNvSpPr/>
          <p:nvPr/>
        </p:nvSpPr>
        <p:spPr>
          <a:xfrm>
            <a:off x="793790" y="388512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530906" y="3962995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Actionable Insights</a:t>
            </a:r>
            <a:endParaRPr lang="en-US" sz="2450" dirty="0"/>
          </a:p>
        </p:txBody>
      </p:sp>
      <p:sp>
        <p:nvSpPr>
          <p:cNvPr id="5" name="Text 3"/>
          <p:cNvSpPr/>
          <p:nvPr/>
        </p:nvSpPr>
        <p:spPr>
          <a:xfrm>
            <a:off x="1530906" y="4489013"/>
            <a:ext cx="342149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Gain clarity on sales trends. Identify key performance drivers.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235893" y="388512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5973008" y="3962995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Enhanced Efficiency</a:t>
            </a:r>
            <a:endParaRPr lang="en-US" sz="2450" dirty="0"/>
          </a:p>
        </p:txBody>
      </p:sp>
      <p:sp>
        <p:nvSpPr>
          <p:cNvPr id="8" name="Text 6"/>
          <p:cNvSpPr/>
          <p:nvPr/>
        </p:nvSpPr>
        <p:spPr>
          <a:xfrm>
            <a:off x="5973008" y="4489013"/>
            <a:ext cx="342149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Streamline analysis workflows. Reduce manual reporting efforts.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677995" y="388512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10415111" y="3962995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Strategic Growth</a:t>
            </a:r>
            <a:endParaRPr lang="en-US" sz="2450" dirty="0"/>
          </a:p>
        </p:txBody>
      </p:sp>
      <p:sp>
        <p:nvSpPr>
          <p:cNvPr id="11" name="Text 9"/>
          <p:cNvSpPr/>
          <p:nvPr/>
        </p:nvSpPr>
        <p:spPr>
          <a:xfrm>
            <a:off x="10415111" y="4489013"/>
            <a:ext cx="342149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Inform better business decisions. Drive measurable revenue increases.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</Words>
  <Application>Microsoft Office PowerPoint</Application>
  <PresentationFormat>Custom</PresentationFormat>
  <Paragraphs>64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Petrona Bold</vt:lpstr>
      <vt:lpstr>Inter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TEXON-WARE</cp:lastModifiedBy>
  <cp:revision>2</cp:revision>
  <dcterms:created xsi:type="dcterms:W3CDTF">2025-06-15T15:27:56Z</dcterms:created>
  <dcterms:modified xsi:type="dcterms:W3CDTF">2025-06-15T15:28:49Z</dcterms:modified>
</cp:coreProperties>
</file>