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9"/>
  </p:notesMasterIdLst>
  <p:sldIdLst>
    <p:sldId id="257" r:id="rId3"/>
    <p:sldId id="258" r:id="rId4"/>
    <p:sldId id="304" r:id="rId5"/>
    <p:sldId id="308" r:id="rId6"/>
    <p:sldId id="262" r:id="rId7"/>
    <p:sldId id="260" r:id="rId8"/>
    <p:sldId id="261" r:id="rId9"/>
    <p:sldId id="294" r:id="rId10"/>
    <p:sldId id="263" r:id="rId11"/>
    <p:sldId id="296" r:id="rId12"/>
    <p:sldId id="287" r:id="rId13"/>
    <p:sldId id="288" r:id="rId14"/>
    <p:sldId id="295" r:id="rId15"/>
    <p:sldId id="291" r:id="rId16"/>
    <p:sldId id="292" r:id="rId17"/>
    <p:sldId id="307" r:id="rId18"/>
    <p:sldId id="309" r:id="rId19"/>
    <p:sldId id="293" r:id="rId20"/>
    <p:sldId id="297" r:id="rId21"/>
    <p:sldId id="298" r:id="rId22"/>
    <p:sldId id="299" r:id="rId23"/>
    <p:sldId id="301" r:id="rId24"/>
    <p:sldId id="302" r:id="rId25"/>
    <p:sldId id="300" r:id="rId26"/>
    <p:sldId id="305" r:id="rId27"/>
    <p:sldId id="3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078E59-EE82-3B4E-97B8-4C69B587FBEC}">
          <p14:sldIdLst>
            <p14:sldId id="257"/>
            <p14:sldId id="258"/>
            <p14:sldId id="304"/>
          </p14:sldIdLst>
        </p14:section>
        <p14:section name="Pasing" id="{F1B5AA34-5DF5-4745-8B29-EBEAB67C760C}">
          <p14:sldIdLst>
            <p14:sldId id="308"/>
            <p14:sldId id="262"/>
            <p14:sldId id="260"/>
            <p14:sldId id="261"/>
            <p14:sldId id="294"/>
            <p14:sldId id="263"/>
            <p14:sldId id="296"/>
            <p14:sldId id="287"/>
            <p14:sldId id="288"/>
            <p14:sldId id="295"/>
            <p14:sldId id="291"/>
            <p14:sldId id="292"/>
            <p14:sldId id="307"/>
            <p14:sldId id="309"/>
            <p14:sldId id="293"/>
          </p14:sldIdLst>
        </p14:section>
        <p14:section name="Enrichment" id="{0A3AEB77-DDF8-430F-8AE1-8E8167AF8715}">
          <p14:sldIdLst>
            <p14:sldId id="297"/>
            <p14:sldId id="298"/>
            <p14:sldId id="299"/>
            <p14:sldId id="301"/>
            <p14:sldId id="302"/>
            <p14:sldId id="300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9521" autoAdjust="0"/>
  </p:normalViewPr>
  <p:slideViewPr>
    <p:cSldViewPr snapToGrid="0">
      <p:cViewPr varScale="1">
        <p:scale>
          <a:sx n="57" d="100"/>
          <a:sy n="57" d="100"/>
        </p:scale>
        <p:origin x="6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bbard" userId="5e4c5b4c76fd7e80" providerId="LiveId" clId="{76EB63BA-F89B-4CA7-93CE-6F002217FBFE}"/>
    <pc:docChg chg="undo custSel addSld delSld modSld sldOrd delSection modSection">
      <pc:chgData name="John Hubbard" userId="5e4c5b4c76fd7e80" providerId="LiveId" clId="{76EB63BA-F89B-4CA7-93CE-6F002217FBFE}" dt="2017-11-06T02:28:34.381" v="2064" actId="20577"/>
      <pc:docMkLst>
        <pc:docMk/>
      </pc:docMkLst>
      <pc:sldChg chg="modSp">
        <pc:chgData name="John Hubbard" userId="5e4c5b4c76fd7e80" providerId="LiveId" clId="{76EB63BA-F89B-4CA7-93CE-6F002217FBFE}" dt="2017-11-06T02:13:15.041" v="1557" actId="20577"/>
        <pc:sldMkLst>
          <pc:docMk/>
          <pc:sldMk cId="272604854" sldId="257"/>
        </pc:sldMkLst>
        <pc:spChg chg="mod">
          <ac:chgData name="John Hubbard" userId="5e4c5b4c76fd7e80" providerId="LiveId" clId="{76EB63BA-F89B-4CA7-93CE-6F002217FBFE}" dt="2017-11-06T02:13:15.041" v="1557" actId="20577"/>
          <ac:spMkLst>
            <pc:docMk/>
            <pc:sldMk cId="272604854" sldId="257"/>
            <ac:spMk id="6" creationId="{00000000-0000-0000-0000-000000000000}"/>
          </ac:spMkLst>
        </pc:spChg>
      </pc:sldChg>
      <pc:sldChg chg="modSp">
        <pc:chgData name="John Hubbard" userId="5e4c5b4c76fd7e80" providerId="LiveId" clId="{76EB63BA-F89B-4CA7-93CE-6F002217FBFE}" dt="2017-11-06T00:00:09.128" v="82" actId="20577"/>
        <pc:sldMkLst>
          <pc:docMk/>
          <pc:sldMk cId="958654747" sldId="260"/>
        </pc:sldMkLst>
        <pc:spChg chg="mod">
          <ac:chgData name="John Hubbard" userId="5e4c5b4c76fd7e80" providerId="LiveId" clId="{76EB63BA-F89B-4CA7-93CE-6F002217FBFE}" dt="2017-11-06T00:00:09.128" v="82" actId="20577"/>
          <ac:spMkLst>
            <pc:docMk/>
            <pc:sldMk cId="958654747" sldId="260"/>
            <ac:spMk id="5" creationId="{00000000-0000-0000-0000-000000000000}"/>
          </ac:spMkLst>
        </pc:spChg>
      </pc:sldChg>
      <pc:sldChg chg="addSp modSp">
        <pc:chgData name="John Hubbard" userId="5e4c5b4c76fd7e80" providerId="LiveId" clId="{76EB63BA-F89B-4CA7-93CE-6F002217FBFE}" dt="2017-11-06T00:55:55.099" v="817" actId="6549"/>
        <pc:sldMkLst>
          <pc:docMk/>
          <pc:sldMk cId="3995540184" sldId="263"/>
        </pc:sldMkLst>
        <pc:spChg chg="add mod">
          <ac:chgData name="John Hubbard" userId="5e4c5b4c76fd7e80" providerId="LiveId" clId="{76EB63BA-F89B-4CA7-93CE-6F002217FBFE}" dt="2017-11-06T00:54:49.259" v="808" actId="6549"/>
          <ac:spMkLst>
            <pc:docMk/>
            <pc:sldMk cId="3995540184" sldId="263"/>
            <ac:spMk id="4" creationId="{ACB7F5C8-35C5-4460-A925-F2DD13B08A18}"/>
          </ac:spMkLst>
        </pc:spChg>
        <pc:spChg chg="mod">
          <ac:chgData name="John Hubbard" userId="5e4c5b4c76fd7e80" providerId="LiveId" clId="{76EB63BA-F89B-4CA7-93CE-6F002217FBFE}" dt="2017-11-06T00:55:55.099" v="817" actId="6549"/>
          <ac:spMkLst>
            <pc:docMk/>
            <pc:sldMk cId="3995540184" sldId="263"/>
            <ac:spMk id="6" creationId="{F5D0F876-020D-4F21-85AC-04B44472ADB2}"/>
          </ac:spMkLst>
        </pc:spChg>
        <pc:spChg chg="add mod">
          <ac:chgData name="John Hubbard" userId="5e4c5b4c76fd7e80" providerId="LiveId" clId="{76EB63BA-F89B-4CA7-93CE-6F002217FBFE}" dt="2017-11-06T00:54:56.031" v="810" actId="6549"/>
          <ac:spMkLst>
            <pc:docMk/>
            <pc:sldMk cId="3995540184" sldId="263"/>
            <ac:spMk id="7" creationId="{DF4C8778-19AA-4AA2-838B-EC6ACADCF524}"/>
          </ac:spMkLst>
        </pc:spChg>
        <pc:spChg chg="add">
          <ac:chgData name="John Hubbard" userId="5e4c5b4c76fd7e80" providerId="LiveId" clId="{76EB63BA-F89B-4CA7-93CE-6F002217FBFE}" dt="2017-11-06T00:54:39.666" v="805" actId="6549"/>
          <ac:spMkLst>
            <pc:docMk/>
            <pc:sldMk cId="3995540184" sldId="263"/>
            <ac:spMk id="8" creationId="{924145BB-B9B4-456F-8F8F-8B660D148120}"/>
          </ac:spMkLst>
        </pc:spChg>
        <pc:cxnChg chg="add">
          <ac:chgData name="John Hubbard" userId="5e4c5b4c76fd7e80" providerId="LiveId" clId="{76EB63BA-F89B-4CA7-93CE-6F002217FBFE}" dt="2017-11-06T00:54:39.666" v="805" actId="6549"/>
          <ac:cxnSpMkLst>
            <pc:docMk/>
            <pc:sldMk cId="3995540184" sldId="263"/>
            <ac:cxnSpMk id="9" creationId="{BFB4176C-D296-49A0-95EE-465985ECAA29}"/>
          </ac:cxnSpMkLst>
        </pc:cxnChg>
        <pc:cxnChg chg="add">
          <ac:chgData name="John Hubbard" userId="5e4c5b4c76fd7e80" providerId="LiveId" clId="{76EB63BA-F89B-4CA7-93CE-6F002217FBFE}" dt="2017-11-06T00:54:39.666" v="805" actId="6549"/>
          <ac:cxnSpMkLst>
            <pc:docMk/>
            <pc:sldMk cId="3995540184" sldId="263"/>
            <ac:cxnSpMk id="10" creationId="{FCCFE74C-3C4F-4556-9F89-508FAE6BC070}"/>
          </ac:cxnSpMkLst>
        </pc:cxnChg>
        <pc:cxnChg chg="add">
          <ac:chgData name="John Hubbard" userId="5e4c5b4c76fd7e80" providerId="LiveId" clId="{76EB63BA-F89B-4CA7-93CE-6F002217FBFE}" dt="2017-11-06T00:54:39.666" v="805" actId="6549"/>
          <ac:cxnSpMkLst>
            <pc:docMk/>
            <pc:sldMk cId="3995540184" sldId="263"/>
            <ac:cxnSpMk id="11" creationId="{A76C0C67-96CA-4F6B-87D2-9304B0C6B27C}"/>
          </ac:cxnSpMkLst>
        </pc:cxnChg>
        <pc:cxnChg chg="add">
          <ac:chgData name="John Hubbard" userId="5e4c5b4c76fd7e80" providerId="LiveId" clId="{76EB63BA-F89B-4CA7-93CE-6F002217FBFE}" dt="2017-11-06T00:54:39.666" v="805" actId="6549"/>
          <ac:cxnSpMkLst>
            <pc:docMk/>
            <pc:sldMk cId="3995540184" sldId="263"/>
            <ac:cxnSpMk id="12" creationId="{D1B48993-D2AF-4EFD-ABCB-AEB6F7E65F21}"/>
          </ac:cxnSpMkLst>
        </pc:cxnChg>
      </pc:sldChg>
      <pc:sldChg chg="del">
        <pc:chgData name="John Hubbard" userId="5e4c5b4c76fd7e80" providerId="LiveId" clId="{76EB63BA-F89B-4CA7-93CE-6F002217FBFE}" dt="2017-11-06T02:12:36.909" v="1491" actId="2696"/>
        <pc:sldMkLst>
          <pc:docMk/>
          <pc:sldMk cId="1698508902" sldId="264"/>
        </pc:sldMkLst>
      </pc:sldChg>
      <pc:sldChg chg="del">
        <pc:chgData name="John Hubbard" userId="5e4c5b4c76fd7e80" providerId="LiveId" clId="{76EB63BA-F89B-4CA7-93CE-6F002217FBFE}" dt="2017-11-06T02:12:36.935" v="1492" actId="2696"/>
        <pc:sldMkLst>
          <pc:docMk/>
          <pc:sldMk cId="880662722" sldId="265"/>
        </pc:sldMkLst>
      </pc:sldChg>
      <pc:sldChg chg="del">
        <pc:chgData name="John Hubbard" userId="5e4c5b4c76fd7e80" providerId="LiveId" clId="{76EB63BA-F89B-4CA7-93CE-6F002217FBFE}" dt="2017-11-06T02:12:36.949" v="1493" actId="2696"/>
        <pc:sldMkLst>
          <pc:docMk/>
          <pc:sldMk cId="1398456590" sldId="266"/>
        </pc:sldMkLst>
      </pc:sldChg>
      <pc:sldChg chg="del">
        <pc:chgData name="John Hubbard" userId="5e4c5b4c76fd7e80" providerId="LiveId" clId="{76EB63BA-F89B-4CA7-93CE-6F002217FBFE}" dt="2017-11-06T02:12:36.957" v="1494" actId="2696"/>
        <pc:sldMkLst>
          <pc:docMk/>
          <pc:sldMk cId="1080607398" sldId="267"/>
        </pc:sldMkLst>
      </pc:sldChg>
      <pc:sldChg chg="del">
        <pc:chgData name="John Hubbard" userId="5e4c5b4c76fd7e80" providerId="LiveId" clId="{76EB63BA-F89B-4CA7-93CE-6F002217FBFE}" dt="2017-11-06T02:12:36.988" v="1495" actId="2696"/>
        <pc:sldMkLst>
          <pc:docMk/>
          <pc:sldMk cId="2052839807" sldId="268"/>
        </pc:sldMkLst>
      </pc:sldChg>
      <pc:sldChg chg="del">
        <pc:chgData name="John Hubbard" userId="5e4c5b4c76fd7e80" providerId="LiveId" clId="{76EB63BA-F89B-4CA7-93CE-6F002217FBFE}" dt="2017-11-06T02:12:37.005" v="1496" actId="2696"/>
        <pc:sldMkLst>
          <pc:docMk/>
          <pc:sldMk cId="338744928" sldId="269"/>
        </pc:sldMkLst>
      </pc:sldChg>
      <pc:sldChg chg="del">
        <pc:chgData name="John Hubbard" userId="5e4c5b4c76fd7e80" providerId="LiveId" clId="{76EB63BA-F89B-4CA7-93CE-6F002217FBFE}" dt="2017-11-06T02:12:37.020" v="1497" actId="2696"/>
        <pc:sldMkLst>
          <pc:docMk/>
          <pc:sldMk cId="2055261968" sldId="270"/>
        </pc:sldMkLst>
      </pc:sldChg>
      <pc:sldChg chg="del">
        <pc:chgData name="John Hubbard" userId="5e4c5b4c76fd7e80" providerId="LiveId" clId="{76EB63BA-F89B-4CA7-93CE-6F002217FBFE}" dt="2017-11-06T02:12:37.038" v="1498" actId="2696"/>
        <pc:sldMkLst>
          <pc:docMk/>
          <pc:sldMk cId="518023940" sldId="271"/>
        </pc:sldMkLst>
      </pc:sldChg>
      <pc:sldChg chg="del">
        <pc:chgData name="John Hubbard" userId="5e4c5b4c76fd7e80" providerId="LiveId" clId="{76EB63BA-F89B-4CA7-93CE-6F002217FBFE}" dt="2017-11-06T02:12:37.052" v="1499" actId="2696"/>
        <pc:sldMkLst>
          <pc:docMk/>
          <pc:sldMk cId="570645601" sldId="272"/>
        </pc:sldMkLst>
      </pc:sldChg>
      <pc:sldChg chg="del">
        <pc:chgData name="John Hubbard" userId="5e4c5b4c76fd7e80" providerId="LiveId" clId="{76EB63BA-F89B-4CA7-93CE-6F002217FBFE}" dt="2017-11-06T02:12:37.065" v="1500" actId="2696"/>
        <pc:sldMkLst>
          <pc:docMk/>
          <pc:sldMk cId="766015294" sldId="273"/>
        </pc:sldMkLst>
      </pc:sldChg>
      <pc:sldChg chg="del">
        <pc:chgData name="John Hubbard" userId="5e4c5b4c76fd7e80" providerId="LiveId" clId="{76EB63BA-F89B-4CA7-93CE-6F002217FBFE}" dt="2017-11-06T02:12:37.083" v="1501" actId="2696"/>
        <pc:sldMkLst>
          <pc:docMk/>
          <pc:sldMk cId="1238165646" sldId="274"/>
        </pc:sldMkLst>
      </pc:sldChg>
      <pc:sldChg chg="del">
        <pc:chgData name="John Hubbard" userId="5e4c5b4c76fd7e80" providerId="LiveId" clId="{76EB63BA-F89B-4CA7-93CE-6F002217FBFE}" dt="2017-11-06T02:12:37.111" v="1502" actId="2696"/>
        <pc:sldMkLst>
          <pc:docMk/>
          <pc:sldMk cId="1907608133" sldId="275"/>
        </pc:sldMkLst>
      </pc:sldChg>
      <pc:sldChg chg="del">
        <pc:chgData name="John Hubbard" userId="5e4c5b4c76fd7e80" providerId="LiveId" clId="{76EB63BA-F89B-4CA7-93CE-6F002217FBFE}" dt="2017-11-06T02:12:51.987" v="1504" actId="2696"/>
        <pc:sldMkLst>
          <pc:docMk/>
          <pc:sldMk cId="1307164399" sldId="276"/>
        </pc:sldMkLst>
      </pc:sldChg>
      <pc:sldChg chg="del">
        <pc:chgData name="John Hubbard" userId="5e4c5b4c76fd7e80" providerId="LiveId" clId="{76EB63BA-F89B-4CA7-93CE-6F002217FBFE}" dt="2017-11-06T02:12:52.004" v="1505" actId="2696"/>
        <pc:sldMkLst>
          <pc:docMk/>
          <pc:sldMk cId="56510724" sldId="277"/>
        </pc:sldMkLst>
      </pc:sldChg>
      <pc:sldChg chg="del">
        <pc:chgData name="John Hubbard" userId="5e4c5b4c76fd7e80" providerId="LiveId" clId="{76EB63BA-F89B-4CA7-93CE-6F002217FBFE}" dt="2017-11-06T02:12:52.016" v="1506" actId="2696"/>
        <pc:sldMkLst>
          <pc:docMk/>
          <pc:sldMk cId="115978163" sldId="278"/>
        </pc:sldMkLst>
      </pc:sldChg>
      <pc:sldChg chg="del">
        <pc:chgData name="John Hubbard" userId="5e4c5b4c76fd7e80" providerId="LiveId" clId="{76EB63BA-F89B-4CA7-93CE-6F002217FBFE}" dt="2017-11-06T02:12:52.028" v="1507" actId="2696"/>
        <pc:sldMkLst>
          <pc:docMk/>
          <pc:sldMk cId="86434954" sldId="279"/>
        </pc:sldMkLst>
      </pc:sldChg>
      <pc:sldChg chg="del">
        <pc:chgData name="John Hubbard" userId="5e4c5b4c76fd7e80" providerId="LiveId" clId="{76EB63BA-F89B-4CA7-93CE-6F002217FBFE}" dt="2017-11-06T02:12:52.043" v="1508" actId="2696"/>
        <pc:sldMkLst>
          <pc:docMk/>
          <pc:sldMk cId="1605443643" sldId="280"/>
        </pc:sldMkLst>
      </pc:sldChg>
      <pc:sldChg chg="del">
        <pc:chgData name="John Hubbard" userId="5e4c5b4c76fd7e80" providerId="LiveId" clId="{76EB63BA-F89B-4CA7-93CE-6F002217FBFE}" dt="2017-11-06T02:12:52.060" v="1509" actId="2696"/>
        <pc:sldMkLst>
          <pc:docMk/>
          <pc:sldMk cId="817181370" sldId="281"/>
        </pc:sldMkLst>
      </pc:sldChg>
      <pc:sldChg chg="del">
        <pc:chgData name="John Hubbard" userId="5e4c5b4c76fd7e80" providerId="LiveId" clId="{76EB63BA-F89B-4CA7-93CE-6F002217FBFE}" dt="2017-11-06T02:12:52.075" v="1510" actId="2696"/>
        <pc:sldMkLst>
          <pc:docMk/>
          <pc:sldMk cId="651681563" sldId="282"/>
        </pc:sldMkLst>
      </pc:sldChg>
      <pc:sldChg chg="del">
        <pc:chgData name="John Hubbard" userId="5e4c5b4c76fd7e80" providerId="LiveId" clId="{76EB63BA-F89B-4CA7-93CE-6F002217FBFE}" dt="2017-11-06T02:12:52.092" v="1511" actId="2696"/>
        <pc:sldMkLst>
          <pc:docMk/>
          <pc:sldMk cId="178679455" sldId="283"/>
        </pc:sldMkLst>
      </pc:sldChg>
      <pc:sldChg chg="del">
        <pc:chgData name="John Hubbard" userId="5e4c5b4c76fd7e80" providerId="LiveId" clId="{76EB63BA-F89B-4CA7-93CE-6F002217FBFE}" dt="2017-11-06T02:12:52.112" v="1512" actId="2696"/>
        <pc:sldMkLst>
          <pc:docMk/>
          <pc:sldMk cId="229182741" sldId="284"/>
        </pc:sldMkLst>
      </pc:sldChg>
      <pc:sldChg chg="del">
        <pc:chgData name="John Hubbard" userId="5e4c5b4c76fd7e80" providerId="LiveId" clId="{76EB63BA-F89B-4CA7-93CE-6F002217FBFE}" dt="2017-11-06T02:12:52.123" v="1513" actId="2696"/>
        <pc:sldMkLst>
          <pc:docMk/>
          <pc:sldMk cId="1436148916" sldId="285"/>
        </pc:sldMkLst>
      </pc:sldChg>
      <pc:sldChg chg="del">
        <pc:chgData name="John Hubbard" userId="5e4c5b4c76fd7e80" providerId="LiveId" clId="{76EB63BA-F89B-4CA7-93CE-6F002217FBFE}" dt="2017-11-06T02:12:52.154" v="1514" actId="2696"/>
        <pc:sldMkLst>
          <pc:docMk/>
          <pc:sldMk cId="1631731721" sldId="286"/>
        </pc:sldMkLst>
      </pc:sldChg>
      <pc:sldChg chg="modSp">
        <pc:chgData name="John Hubbard" userId="5e4c5b4c76fd7e80" providerId="LiveId" clId="{76EB63BA-F89B-4CA7-93CE-6F002217FBFE}" dt="2017-11-06T00:11:56.767" v="171" actId="20577"/>
        <pc:sldMkLst>
          <pc:docMk/>
          <pc:sldMk cId="2053848032" sldId="287"/>
        </pc:sldMkLst>
        <pc:spChg chg="mod">
          <ac:chgData name="John Hubbard" userId="5e4c5b4c76fd7e80" providerId="LiveId" clId="{76EB63BA-F89B-4CA7-93CE-6F002217FBFE}" dt="2017-11-06T00:11:56.767" v="171" actId="20577"/>
          <ac:spMkLst>
            <pc:docMk/>
            <pc:sldMk cId="2053848032" sldId="287"/>
            <ac:spMk id="5" creationId="{00000000-0000-0000-0000-000000000000}"/>
          </ac:spMkLst>
        </pc:spChg>
      </pc:sldChg>
      <pc:sldChg chg="modSp ord">
        <pc:chgData name="John Hubbard" userId="5e4c5b4c76fd7e80" providerId="LiveId" clId="{76EB63BA-F89B-4CA7-93CE-6F002217FBFE}" dt="2017-11-06T01:36:08.635" v="1255" actId="20577"/>
        <pc:sldMkLst>
          <pc:docMk/>
          <pc:sldMk cId="695738640" sldId="288"/>
        </pc:sldMkLst>
        <pc:spChg chg="mod">
          <ac:chgData name="John Hubbard" userId="5e4c5b4c76fd7e80" providerId="LiveId" clId="{76EB63BA-F89B-4CA7-93CE-6F002217FBFE}" dt="2017-11-06T01:36:08.635" v="1255" actId="20577"/>
          <ac:spMkLst>
            <pc:docMk/>
            <pc:sldMk cId="695738640" sldId="288"/>
            <ac:spMk id="6" creationId="{06EA4A8C-02E3-4CED-81B4-6E5EF8B1F786}"/>
          </ac:spMkLst>
        </pc:spChg>
      </pc:sldChg>
      <pc:sldChg chg="modSp del">
        <pc:chgData name="John Hubbard" userId="5e4c5b4c76fd7e80" providerId="LiveId" clId="{76EB63BA-F89B-4CA7-93CE-6F002217FBFE}" dt="2017-11-06T01:02:27.568" v="1022" actId="2696"/>
        <pc:sldMkLst>
          <pc:docMk/>
          <pc:sldMk cId="2416713866" sldId="289"/>
        </pc:sldMkLst>
        <pc:spChg chg="mod">
          <ac:chgData name="John Hubbard" userId="5e4c5b4c76fd7e80" providerId="LiveId" clId="{76EB63BA-F89B-4CA7-93CE-6F002217FBFE}" dt="2017-11-06T00:58:44.397" v="935" actId="2696"/>
          <ac:spMkLst>
            <pc:docMk/>
            <pc:sldMk cId="2416713866" sldId="289"/>
            <ac:spMk id="9" creationId="{5D383A89-0AA3-4F0A-A639-EF4C5BB2EF45}"/>
          </ac:spMkLst>
        </pc:spChg>
      </pc:sldChg>
      <pc:sldChg chg="del">
        <pc:chgData name="John Hubbard" userId="5e4c5b4c76fd7e80" providerId="LiveId" clId="{76EB63BA-F89B-4CA7-93CE-6F002217FBFE}" dt="2017-11-06T00:14:46.884" v="489" actId="2696"/>
        <pc:sldMkLst>
          <pc:docMk/>
          <pc:sldMk cId="1194455591" sldId="290"/>
        </pc:sldMkLst>
      </pc:sldChg>
      <pc:sldChg chg="addSp delSp modSp ord">
        <pc:chgData name="John Hubbard" userId="5e4c5b4c76fd7e80" providerId="LiveId" clId="{76EB63BA-F89B-4CA7-93CE-6F002217FBFE}" dt="2017-11-06T00:18:32.510" v="522" actId="20577"/>
        <pc:sldMkLst>
          <pc:docMk/>
          <pc:sldMk cId="1902773896" sldId="291"/>
        </pc:sldMkLst>
        <pc:spChg chg="mod">
          <ac:chgData name="John Hubbard" userId="5e4c5b4c76fd7e80" providerId="LiveId" clId="{76EB63BA-F89B-4CA7-93CE-6F002217FBFE}" dt="2017-11-06T00:18:32.510" v="522" actId="20577"/>
          <ac:spMkLst>
            <pc:docMk/>
            <pc:sldMk cId="1902773896" sldId="291"/>
            <ac:spMk id="6" creationId="{A66B21BC-AE63-4DD1-9D3F-AD2B86A8078B}"/>
          </ac:spMkLst>
        </pc:spChg>
        <pc:picChg chg="add mod ord">
          <ac:chgData name="John Hubbard" userId="5e4c5b4c76fd7e80" providerId="LiveId" clId="{76EB63BA-F89B-4CA7-93CE-6F002217FBFE}" dt="2017-11-06T00:18:00.598" v="519" actId="167"/>
          <ac:picMkLst>
            <pc:docMk/>
            <pc:sldMk cId="1902773896" sldId="291"/>
            <ac:picMk id="3" creationId="{F3E1E5B3-46F3-49F7-B35A-A417D6BC1054}"/>
          </ac:picMkLst>
        </pc:picChg>
        <pc:picChg chg="del">
          <ac:chgData name="John Hubbard" userId="5e4c5b4c76fd7e80" providerId="LiveId" clId="{76EB63BA-F89B-4CA7-93CE-6F002217FBFE}" dt="2017-11-06T00:17:47.408" v="515" actId="478"/>
          <ac:picMkLst>
            <pc:docMk/>
            <pc:sldMk cId="1902773896" sldId="291"/>
            <ac:picMk id="1028" creationId="{FDD966B4-67DB-4A08-920D-E6C4CAF8AE57}"/>
          </ac:picMkLst>
        </pc:picChg>
      </pc:sldChg>
      <pc:sldChg chg="modSp">
        <pc:chgData name="John Hubbard" userId="5e4c5b4c76fd7e80" providerId="LiveId" clId="{76EB63BA-F89B-4CA7-93CE-6F002217FBFE}" dt="2017-11-06T00:24:09.329" v="611" actId="6549"/>
        <pc:sldMkLst>
          <pc:docMk/>
          <pc:sldMk cId="1344977274" sldId="292"/>
        </pc:sldMkLst>
        <pc:spChg chg="mod">
          <ac:chgData name="John Hubbard" userId="5e4c5b4c76fd7e80" providerId="LiveId" clId="{76EB63BA-F89B-4CA7-93CE-6F002217FBFE}" dt="2017-11-06T00:23:50.596" v="610" actId="113"/>
          <ac:spMkLst>
            <pc:docMk/>
            <pc:sldMk cId="1344977274" sldId="292"/>
            <ac:spMk id="2" creationId="{535470AC-0468-4DD7-8898-E8DA04C30ACD}"/>
          </ac:spMkLst>
        </pc:spChg>
        <pc:spChg chg="mod">
          <ac:chgData name="John Hubbard" userId="5e4c5b4c76fd7e80" providerId="LiveId" clId="{76EB63BA-F89B-4CA7-93CE-6F002217FBFE}" dt="2017-11-06T00:24:09.329" v="611" actId="6549"/>
          <ac:spMkLst>
            <pc:docMk/>
            <pc:sldMk cId="1344977274" sldId="292"/>
            <ac:spMk id="8" creationId="{CAD65FF0-DCBC-4A46-B050-4AC12D58371F}"/>
          </ac:spMkLst>
        </pc:spChg>
      </pc:sldChg>
      <pc:sldChg chg="addSp modSp">
        <pc:chgData name="John Hubbard" userId="5e4c5b4c76fd7e80" providerId="LiveId" clId="{76EB63BA-F89B-4CA7-93CE-6F002217FBFE}" dt="2017-11-06T02:08:38.445" v="1477" actId="20577"/>
        <pc:sldMkLst>
          <pc:docMk/>
          <pc:sldMk cId="4035685117" sldId="293"/>
        </pc:sldMkLst>
        <pc:spChg chg="add mod">
          <ac:chgData name="John Hubbard" userId="5e4c5b4c76fd7e80" providerId="LiveId" clId="{76EB63BA-F89B-4CA7-93CE-6F002217FBFE}" dt="2017-11-06T00:26:53.124" v="718" actId="1076"/>
          <ac:spMkLst>
            <pc:docMk/>
            <pc:sldMk cId="4035685117" sldId="293"/>
            <ac:spMk id="3" creationId="{7B2BEF66-60B1-403D-BF83-9E70E7C010C7}"/>
          </ac:spMkLst>
        </pc:spChg>
        <pc:spChg chg="mod">
          <ac:chgData name="John Hubbard" userId="5e4c5b4c76fd7e80" providerId="LiveId" clId="{76EB63BA-F89B-4CA7-93CE-6F002217FBFE}" dt="2017-11-06T02:08:38.445" v="1477" actId="20577"/>
          <ac:spMkLst>
            <pc:docMk/>
            <pc:sldMk cId="4035685117" sldId="293"/>
            <ac:spMk id="8" creationId="{8604CB66-E390-4525-94BB-68BB87DFF848}"/>
          </ac:spMkLst>
        </pc:spChg>
        <pc:picChg chg="mod">
          <ac:chgData name="John Hubbard" userId="5e4c5b4c76fd7e80" providerId="LiveId" clId="{76EB63BA-F89B-4CA7-93CE-6F002217FBFE}" dt="2017-11-06T00:27:02.828" v="721" actId="1076"/>
          <ac:picMkLst>
            <pc:docMk/>
            <pc:sldMk cId="4035685117" sldId="293"/>
            <ac:picMk id="2" creationId="{C05DDEA0-2DE8-4C07-B0D1-CCCEA505FE98}"/>
          </ac:picMkLst>
        </pc:picChg>
      </pc:sldChg>
      <pc:sldChg chg="addSp delSp modSp ord">
        <pc:chgData name="John Hubbard" userId="5e4c5b4c76fd7e80" providerId="LiveId" clId="{76EB63BA-F89B-4CA7-93CE-6F002217FBFE}" dt="2017-11-06T00:56:18.371" v="846" actId="6549"/>
        <pc:sldMkLst>
          <pc:docMk/>
          <pc:sldMk cId="3252105128" sldId="294"/>
        </pc:sldMkLst>
        <pc:spChg chg="mod">
          <ac:chgData name="John Hubbard" userId="5e4c5b4c76fd7e80" providerId="LiveId" clId="{76EB63BA-F89B-4CA7-93CE-6F002217FBFE}" dt="2017-11-06T00:56:18.371" v="846" actId="6549"/>
          <ac:spMkLst>
            <pc:docMk/>
            <pc:sldMk cId="3252105128" sldId="294"/>
            <ac:spMk id="6" creationId="{F5D0F876-020D-4F21-85AC-04B44472ADB2}"/>
          </ac:spMkLst>
        </pc:spChg>
        <pc:spChg chg="add mod">
          <ac:chgData name="John Hubbard" userId="5e4c5b4c76fd7e80" providerId="LiveId" clId="{76EB63BA-F89B-4CA7-93CE-6F002217FBFE}" dt="2017-11-06T00:54:11.163" v="801" actId="6549"/>
          <ac:spMkLst>
            <pc:docMk/>
            <pc:sldMk cId="3252105128" sldId="294"/>
            <ac:spMk id="7" creationId="{E0D33FC1-C86D-4FE5-ACC5-FD54D3B37B35}"/>
          </ac:spMkLst>
        </pc:spChg>
        <pc:spChg chg="add mod">
          <ac:chgData name="John Hubbard" userId="5e4c5b4c76fd7e80" providerId="LiveId" clId="{76EB63BA-F89B-4CA7-93CE-6F002217FBFE}" dt="2017-11-06T00:54:03.299" v="799" actId="113"/>
          <ac:spMkLst>
            <pc:docMk/>
            <pc:sldMk cId="3252105128" sldId="294"/>
            <ac:spMk id="8" creationId="{30048B2A-BA92-4EFD-8C75-332220FF9407}"/>
          </ac:spMkLst>
        </pc:spChg>
        <pc:spChg chg="add mod">
          <ac:chgData name="John Hubbard" userId="5e4c5b4c76fd7e80" providerId="LiveId" clId="{76EB63BA-F89B-4CA7-93CE-6F002217FBFE}" dt="2017-11-06T00:54:04.263" v="800" actId="113"/>
          <ac:spMkLst>
            <pc:docMk/>
            <pc:sldMk cId="3252105128" sldId="294"/>
            <ac:spMk id="9" creationId="{09963296-92BB-47F3-98C0-F473D1C81767}"/>
          </ac:spMkLst>
        </pc:spChg>
        <pc:spChg chg="add del mod">
          <ac:chgData name="John Hubbard" userId="5e4c5b4c76fd7e80" providerId="LiveId" clId="{76EB63BA-F89B-4CA7-93CE-6F002217FBFE}" dt="2017-11-06T00:53:39.058" v="789" actId="478"/>
          <ac:spMkLst>
            <pc:docMk/>
            <pc:sldMk cId="3252105128" sldId="294"/>
            <ac:spMk id="10" creationId="{6B617BAE-F889-4CF1-940A-7A0B53DE0076}"/>
          </ac:spMkLst>
        </pc:spChg>
        <pc:spChg chg="add del mod">
          <ac:chgData name="John Hubbard" userId="5e4c5b4c76fd7e80" providerId="LiveId" clId="{76EB63BA-F89B-4CA7-93CE-6F002217FBFE}" dt="2017-11-06T00:53:36.758" v="787" actId="478"/>
          <ac:spMkLst>
            <pc:docMk/>
            <pc:sldMk cId="3252105128" sldId="294"/>
            <ac:spMk id="11" creationId="{F712D219-715A-48AD-AFEA-B1192C91FD08}"/>
          </ac:spMkLst>
        </pc:spChg>
        <pc:picChg chg="add del mod">
          <ac:chgData name="John Hubbard" userId="5e4c5b4c76fd7e80" providerId="LiveId" clId="{76EB63BA-F89B-4CA7-93CE-6F002217FBFE}" dt="2017-11-06T00:53:37.582" v="788" actId="478"/>
          <ac:picMkLst>
            <pc:docMk/>
            <pc:sldMk cId="3252105128" sldId="294"/>
            <ac:picMk id="4" creationId="{AD497CD1-5EE8-4791-8280-54D620B29796}"/>
          </ac:picMkLst>
        </pc:picChg>
        <pc:cxnChg chg="add mod">
          <ac:chgData name="John Hubbard" userId="5e4c5b4c76fd7e80" providerId="LiveId" clId="{76EB63BA-F89B-4CA7-93CE-6F002217FBFE}" dt="2017-11-06T00:53:32.337" v="786" actId="1076"/>
          <ac:cxnSpMkLst>
            <pc:docMk/>
            <pc:sldMk cId="3252105128" sldId="294"/>
            <ac:cxnSpMk id="12" creationId="{D18E5317-F838-400C-B951-A4FBCD39D93A}"/>
          </ac:cxnSpMkLst>
        </pc:cxnChg>
        <pc:cxnChg chg="add mod">
          <ac:chgData name="John Hubbard" userId="5e4c5b4c76fd7e80" providerId="LiveId" clId="{76EB63BA-F89B-4CA7-93CE-6F002217FBFE}" dt="2017-11-06T00:53:32.337" v="786" actId="1076"/>
          <ac:cxnSpMkLst>
            <pc:docMk/>
            <pc:sldMk cId="3252105128" sldId="294"/>
            <ac:cxnSpMk id="13" creationId="{F3B38C78-EE34-420B-9311-56408B0BFE22}"/>
          </ac:cxnSpMkLst>
        </pc:cxnChg>
        <pc:cxnChg chg="add mod">
          <ac:chgData name="John Hubbard" userId="5e4c5b4c76fd7e80" providerId="LiveId" clId="{76EB63BA-F89B-4CA7-93CE-6F002217FBFE}" dt="2017-11-06T00:53:32.337" v="786" actId="1076"/>
          <ac:cxnSpMkLst>
            <pc:docMk/>
            <pc:sldMk cId="3252105128" sldId="294"/>
            <ac:cxnSpMk id="14" creationId="{1B8F19EB-9023-4F2B-A331-1343E794F6D0}"/>
          </ac:cxnSpMkLst>
        </pc:cxnChg>
        <pc:cxnChg chg="add mod">
          <ac:chgData name="John Hubbard" userId="5e4c5b4c76fd7e80" providerId="LiveId" clId="{76EB63BA-F89B-4CA7-93CE-6F002217FBFE}" dt="2017-11-06T00:53:32.337" v="786" actId="1076"/>
          <ac:cxnSpMkLst>
            <pc:docMk/>
            <pc:sldMk cId="3252105128" sldId="294"/>
            <ac:cxnSpMk id="15" creationId="{30774CC0-FDC7-40C5-A9E2-D3D5E36DEBBE}"/>
          </ac:cxnSpMkLst>
        </pc:cxnChg>
      </pc:sldChg>
      <pc:sldChg chg="modSp add">
        <pc:chgData name="John Hubbard" userId="5e4c5b4c76fd7e80" providerId="LiveId" clId="{76EB63BA-F89B-4CA7-93CE-6F002217FBFE}" dt="2017-11-06T02:11:41.361" v="1490" actId="5793"/>
        <pc:sldMkLst>
          <pc:docMk/>
          <pc:sldMk cId="3674891825" sldId="295"/>
        </pc:sldMkLst>
        <pc:spChg chg="mod">
          <ac:chgData name="John Hubbard" userId="5e4c5b4c76fd7e80" providerId="LiveId" clId="{76EB63BA-F89B-4CA7-93CE-6F002217FBFE}" dt="2017-11-06T02:11:33.701" v="1489" actId="20577"/>
          <ac:spMkLst>
            <pc:docMk/>
            <pc:sldMk cId="3674891825" sldId="295"/>
            <ac:spMk id="2" creationId="{D1CC5947-817D-412F-BE7A-FEC4788F966F}"/>
          </ac:spMkLst>
        </pc:spChg>
        <pc:spChg chg="mod">
          <ac:chgData name="John Hubbard" userId="5e4c5b4c76fd7e80" providerId="LiveId" clId="{76EB63BA-F89B-4CA7-93CE-6F002217FBFE}" dt="2017-11-06T02:11:41.361" v="1490" actId="5793"/>
          <ac:spMkLst>
            <pc:docMk/>
            <pc:sldMk cId="3674891825" sldId="295"/>
            <ac:spMk id="3" creationId="{16B236DF-59E7-4F2D-B6E2-2D1435328913}"/>
          </ac:spMkLst>
        </pc:spChg>
      </pc:sldChg>
      <pc:sldChg chg="modSp add">
        <pc:chgData name="John Hubbard" userId="5e4c5b4c76fd7e80" providerId="LiveId" clId="{76EB63BA-F89B-4CA7-93CE-6F002217FBFE}" dt="2017-11-06T01:06:31.144" v="1168" actId="20577"/>
        <pc:sldMkLst>
          <pc:docMk/>
          <pc:sldMk cId="3356306841" sldId="296"/>
        </pc:sldMkLst>
        <pc:spChg chg="mod">
          <ac:chgData name="John Hubbard" userId="5e4c5b4c76fd7e80" providerId="LiveId" clId="{76EB63BA-F89B-4CA7-93CE-6F002217FBFE}" dt="2017-11-06T01:00:20.268" v="1021" actId="20577"/>
          <ac:spMkLst>
            <pc:docMk/>
            <pc:sldMk cId="3356306841" sldId="296"/>
            <ac:spMk id="5" creationId="{5FBD4787-B639-4A92-823D-C3AF7EB3C27F}"/>
          </ac:spMkLst>
        </pc:spChg>
        <pc:spChg chg="mod">
          <ac:chgData name="John Hubbard" userId="5e4c5b4c76fd7e80" providerId="LiveId" clId="{76EB63BA-F89B-4CA7-93CE-6F002217FBFE}" dt="2017-11-06T01:06:31.144" v="1168" actId="20577"/>
          <ac:spMkLst>
            <pc:docMk/>
            <pc:sldMk cId="3356306841" sldId="296"/>
            <ac:spMk id="6" creationId="{F5D0F876-020D-4F21-85AC-04B44472ADB2}"/>
          </ac:spMkLst>
        </pc:spChg>
        <pc:spChg chg="mod">
          <ac:chgData name="John Hubbard" userId="5e4c5b4c76fd7e80" providerId="LiveId" clId="{76EB63BA-F89B-4CA7-93CE-6F002217FBFE}" dt="2017-11-06T00:56:55.013" v="851" actId="20577"/>
          <ac:spMkLst>
            <pc:docMk/>
            <pc:sldMk cId="3356306841" sldId="296"/>
            <ac:spMk id="7" creationId="{DF4C8778-19AA-4AA2-838B-EC6ACADCF524}"/>
          </ac:spMkLst>
        </pc:spChg>
        <pc:spChg chg="mod">
          <ac:chgData name="John Hubbard" userId="5e4c5b4c76fd7e80" providerId="LiveId" clId="{76EB63BA-F89B-4CA7-93CE-6F002217FBFE}" dt="2017-11-06T00:56:49.237" v="849" actId="20577"/>
          <ac:spMkLst>
            <pc:docMk/>
            <pc:sldMk cId="3356306841" sldId="296"/>
            <ac:spMk id="8" creationId="{924145BB-B9B4-456F-8F8F-8B660D148120}"/>
          </ac:spMkLst>
        </pc:spChg>
      </pc:sldChg>
      <pc:sldChg chg="modSp add">
        <pc:chgData name="John Hubbard" userId="5e4c5b4c76fd7e80" providerId="LiveId" clId="{76EB63BA-F89B-4CA7-93CE-6F002217FBFE}" dt="2017-11-06T01:39:01.653" v="1263" actId="20577"/>
        <pc:sldMkLst>
          <pc:docMk/>
          <pc:sldMk cId="3686815808" sldId="297"/>
        </pc:sldMkLst>
        <pc:spChg chg="mod">
          <ac:chgData name="John Hubbard" userId="5e4c5b4c76fd7e80" providerId="LiveId" clId="{76EB63BA-F89B-4CA7-93CE-6F002217FBFE}" dt="2017-11-06T01:39:01.653" v="1263" actId="20577"/>
          <ac:spMkLst>
            <pc:docMk/>
            <pc:sldMk cId="3686815808" sldId="297"/>
            <ac:spMk id="6" creationId="{D7AA0F3F-22B5-4330-A73F-C9A185683620}"/>
          </ac:spMkLst>
        </pc:spChg>
      </pc:sldChg>
      <pc:sldChg chg="addSp modSp add">
        <pc:chgData name="John Hubbard" userId="5e4c5b4c76fd7e80" providerId="LiveId" clId="{76EB63BA-F89B-4CA7-93CE-6F002217FBFE}" dt="2017-11-06T01:45:10.634" v="1454" actId="6549"/>
        <pc:sldMkLst>
          <pc:docMk/>
          <pc:sldMk cId="1609711036" sldId="298"/>
        </pc:sldMkLst>
        <pc:spChg chg="add mod">
          <ac:chgData name="John Hubbard" userId="5e4c5b4c76fd7e80" providerId="LiveId" clId="{76EB63BA-F89B-4CA7-93CE-6F002217FBFE}" dt="2017-11-06T01:44:49.984" v="1453" actId="1076"/>
          <ac:spMkLst>
            <pc:docMk/>
            <pc:sldMk cId="1609711036" sldId="298"/>
            <ac:spMk id="2" creationId="{07F153BA-E0F4-4107-9A12-16ECABFC1F5B}"/>
          </ac:spMkLst>
        </pc:spChg>
        <pc:spChg chg="mod">
          <ac:chgData name="John Hubbard" userId="5e4c5b4c76fd7e80" providerId="LiveId" clId="{76EB63BA-F89B-4CA7-93CE-6F002217FBFE}" dt="2017-11-06T01:45:10.634" v="1454" actId="6549"/>
          <ac:spMkLst>
            <pc:docMk/>
            <pc:sldMk cId="1609711036" sldId="298"/>
            <ac:spMk id="6" creationId="{C41D5D40-95C4-4004-A373-52B0E30EEFB5}"/>
          </ac:spMkLst>
        </pc:spChg>
      </pc:sldChg>
      <pc:sldChg chg="addSp modSp add ord">
        <pc:chgData name="John Hubbard" userId="5e4c5b4c76fd7e80" providerId="LiveId" clId="{76EB63BA-F89B-4CA7-93CE-6F002217FBFE}" dt="2017-11-06T02:25:03.555" v="1957" actId="20577"/>
        <pc:sldMkLst>
          <pc:docMk/>
          <pc:sldMk cId="1242752206" sldId="299"/>
        </pc:sldMkLst>
        <pc:spChg chg="mod">
          <ac:chgData name="John Hubbard" userId="5e4c5b4c76fd7e80" providerId="LiveId" clId="{76EB63BA-F89B-4CA7-93CE-6F002217FBFE}" dt="2017-11-06T01:43:11.618" v="1426" actId="6549"/>
          <ac:spMkLst>
            <pc:docMk/>
            <pc:sldMk cId="1242752206" sldId="299"/>
            <ac:spMk id="6" creationId="{B51CDA09-C9FC-4F88-8BEF-98844DC7A07E}"/>
          </ac:spMkLst>
        </pc:spChg>
        <pc:picChg chg="add mod">
          <ac:chgData name="John Hubbard" userId="5e4c5b4c76fd7e80" providerId="LiveId" clId="{76EB63BA-F89B-4CA7-93CE-6F002217FBFE}" dt="2017-11-06T01:43:58.348" v="1429" actId="14100"/>
          <ac:picMkLst>
            <pc:docMk/>
            <pc:sldMk cId="1242752206" sldId="299"/>
            <ac:picMk id="7" creationId="{FD8719F5-B66E-4083-9897-A0AC8BB02242}"/>
          </ac:picMkLst>
        </pc:picChg>
        <pc:picChg chg="mod">
          <ac:chgData name="John Hubbard" userId="5e4c5b4c76fd7e80" providerId="LiveId" clId="{76EB63BA-F89B-4CA7-93CE-6F002217FBFE}" dt="2017-11-06T01:43:02.072" v="1424" actId="14100"/>
          <ac:picMkLst>
            <pc:docMk/>
            <pc:sldMk cId="1242752206" sldId="299"/>
            <ac:picMk id="10" creationId="{F84E1FAB-8AED-4530-88E8-9FAD6ADEB32B}"/>
          </ac:picMkLst>
        </pc:picChg>
      </pc:sldChg>
      <pc:sldChg chg="modSp add">
        <pc:chgData name="John Hubbard" userId="5e4c5b4c76fd7e80" providerId="LiveId" clId="{76EB63BA-F89B-4CA7-93CE-6F002217FBFE}" dt="2017-11-06T01:46:45.930" v="1472" actId="20577"/>
        <pc:sldMkLst>
          <pc:docMk/>
          <pc:sldMk cId="2849939230" sldId="300"/>
        </pc:sldMkLst>
        <pc:spChg chg="mod">
          <ac:chgData name="John Hubbard" userId="5e4c5b4c76fd7e80" providerId="LiveId" clId="{76EB63BA-F89B-4CA7-93CE-6F002217FBFE}" dt="2017-11-06T01:46:45.930" v="1472" actId="20577"/>
          <ac:spMkLst>
            <pc:docMk/>
            <pc:sldMk cId="2849939230" sldId="300"/>
            <ac:spMk id="6" creationId="{CB642301-92A8-4611-B03A-7D2D92F7A4BC}"/>
          </ac:spMkLst>
        </pc:spChg>
      </pc:sldChg>
      <pc:sldChg chg="addSp delSp modSp add">
        <pc:chgData name="John Hubbard" userId="5e4c5b4c76fd7e80" providerId="LiveId" clId="{76EB63BA-F89B-4CA7-93CE-6F002217FBFE}" dt="2017-11-06T02:26:28.709" v="1960" actId="20577"/>
        <pc:sldMkLst>
          <pc:docMk/>
          <pc:sldMk cId="2757389545" sldId="301"/>
        </pc:sldMkLst>
        <pc:spChg chg="del">
          <ac:chgData name="John Hubbard" userId="5e4c5b4c76fd7e80" providerId="LiveId" clId="{76EB63BA-F89B-4CA7-93CE-6F002217FBFE}" dt="2017-11-06T02:18:04.118" v="1643" actId="478"/>
          <ac:spMkLst>
            <pc:docMk/>
            <pc:sldMk cId="2757389545" sldId="301"/>
            <ac:spMk id="2" creationId="{07F153BA-E0F4-4107-9A12-16ECABFC1F5B}"/>
          </ac:spMkLst>
        </pc:spChg>
        <pc:spChg chg="mod">
          <ac:chgData name="John Hubbard" userId="5e4c5b4c76fd7e80" providerId="LiveId" clId="{76EB63BA-F89B-4CA7-93CE-6F002217FBFE}" dt="2017-11-06T02:16:41.427" v="1567" actId="20577"/>
          <ac:spMkLst>
            <pc:docMk/>
            <pc:sldMk cId="2757389545" sldId="301"/>
            <ac:spMk id="5" creationId="{547A0962-5E24-4455-B206-5C1C1993E956}"/>
          </ac:spMkLst>
        </pc:spChg>
        <pc:spChg chg="mod">
          <ac:chgData name="John Hubbard" userId="5e4c5b4c76fd7e80" providerId="LiveId" clId="{76EB63BA-F89B-4CA7-93CE-6F002217FBFE}" dt="2017-11-06T02:26:28.709" v="1960" actId="20577"/>
          <ac:spMkLst>
            <pc:docMk/>
            <pc:sldMk cId="2757389545" sldId="301"/>
            <ac:spMk id="6" creationId="{C41D5D40-95C4-4004-A373-52B0E30EEFB5}"/>
          </ac:spMkLst>
        </pc:spChg>
        <pc:picChg chg="add del mod">
          <ac:chgData name="John Hubbard" userId="5e4c5b4c76fd7e80" providerId="LiveId" clId="{76EB63BA-F89B-4CA7-93CE-6F002217FBFE}" dt="2017-11-06T02:23:38.571" v="1942" actId="478"/>
          <ac:picMkLst>
            <pc:docMk/>
            <pc:sldMk cId="2757389545" sldId="301"/>
            <ac:picMk id="7" creationId="{157BE5EB-B636-4396-B0FC-F9559BB519F4}"/>
          </ac:picMkLst>
        </pc:picChg>
        <pc:picChg chg="add mod ord">
          <ac:chgData name="John Hubbard" userId="5e4c5b4c76fd7e80" providerId="LiveId" clId="{76EB63BA-F89B-4CA7-93CE-6F002217FBFE}" dt="2017-11-06T02:24:24.574" v="1956" actId="14100"/>
          <ac:picMkLst>
            <pc:docMk/>
            <pc:sldMk cId="2757389545" sldId="301"/>
            <ac:picMk id="8" creationId="{3A2F722B-7C5E-4A64-8F99-844E390DBD18}"/>
          </ac:picMkLst>
        </pc:picChg>
      </pc:sldChg>
      <pc:sldChg chg="modSp add modNotesTx">
        <pc:chgData name="John Hubbard" userId="5e4c5b4c76fd7e80" providerId="LiveId" clId="{76EB63BA-F89B-4CA7-93CE-6F002217FBFE}" dt="2017-11-06T02:28:34.381" v="2064" actId="20577"/>
        <pc:sldMkLst>
          <pc:docMk/>
          <pc:sldMk cId="4067229114" sldId="302"/>
        </pc:sldMkLst>
        <pc:spChg chg="mod">
          <ac:chgData name="John Hubbard" userId="5e4c5b4c76fd7e80" providerId="LiveId" clId="{76EB63BA-F89B-4CA7-93CE-6F002217FBFE}" dt="2017-11-06T02:26:52.047" v="1975" actId="2711"/>
          <ac:spMkLst>
            <pc:docMk/>
            <pc:sldMk cId="4067229114" sldId="302"/>
            <ac:spMk id="5" creationId="{00000000-0000-0000-0000-000000000000}"/>
          </ac:spMkLst>
        </pc:spChg>
        <pc:spChg chg="mod">
          <ac:chgData name="John Hubbard" userId="5e4c5b4c76fd7e80" providerId="LiveId" clId="{76EB63BA-F89B-4CA7-93CE-6F002217FBFE}" dt="2017-11-06T02:28:34.381" v="2064" actId="20577"/>
          <ac:spMkLst>
            <pc:docMk/>
            <pc:sldMk cId="4067229114" sldId="30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1D692-3167-4805-9FC9-DFCB0BBB078F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6425F-6CCB-436A-91F6-41109BA2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5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77774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10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Point out the caret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46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3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68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if 2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if format is not as expect?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Works nice in this format, but fragile to change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Could make more efficient with a csv filter on semi-colon first, but config would be longer</a:t>
            </a:r>
          </a:p>
        </p:txBody>
      </p:sp>
    </p:spTree>
    <p:extLst>
      <p:ext uri="{BB962C8B-B14F-4D97-AF65-F5344CB8AC3E}">
        <p14:creationId xmlns:p14="http://schemas.microsoft.com/office/powerpoint/2010/main" val="4204430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don't even need the source parameter, that's implied</a:t>
            </a:r>
          </a:p>
          <a:p>
            <a:r>
              <a:rPr lang="en-US" dirty="0"/>
              <a:t>All fields are automatically taken in perfectly</a:t>
            </a:r>
          </a:p>
          <a:p>
            <a:r>
              <a:rPr lang="en-US" dirty="0"/>
              <a:t>The only problem is…does your Windows log agent output in JSON?</a:t>
            </a:r>
          </a:p>
          <a:p>
            <a:r>
              <a:rPr lang="en-US" dirty="0"/>
              <a:t>Sure hope it isn't syslog… it won't be as neat as the previous example, each field could be a multi-line mess.</a:t>
            </a:r>
          </a:p>
        </p:txBody>
      </p:sp>
    </p:spTree>
    <p:extLst>
      <p:ext uri="{BB962C8B-B14F-4D97-AF65-F5344CB8AC3E}">
        <p14:creationId xmlns:p14="http://schemas.microsoft.com/office/powerpoint/2010/main" val="173026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4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6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5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230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01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60888"/>
            <a:ext cx="5943600" cy="481171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fast? Laptop w/2 CPU &amp; 4GB ram took 250usec – 4k lookups/sec!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Elasticsearch memorize…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01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2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3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Logstash is a free tool that is great at all of this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Logstash has an easy modular plugin format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Allows us to parse and enrich logs in a number of very useful ways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Provides ability for community to write plugins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Also provides backpressure when used with Beats agents, and buffers logs to disk if desired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Doesn't need to use Elasticsearch - Can go in front of any SIEM or stand alone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8674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1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9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5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17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06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22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01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28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39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3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56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5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SIEM Design &amp; Architecture</a:t>
              </a: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PPER/present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SEC555</a:t>
            </a:r>
            <a:endParaRPr lang="en-US" sz="4000" dirty="0"/>
          </a:p>
        </p:txBody>
      </p:sp>
      <p:sp>
        <p:nvSpPr>
          <p:cNvPr id="6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Log Parsing and Enrichment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Justin Henderson (@SecurityMapper) &amp; John Hubbard (@SecHubb)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0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BD4787-B639-4A92-823D-C3AF7EB3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Plugins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0F876-020D-4F21-85AC-04B44472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steers parsed logs to multiple destinations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plugins: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r>
              <a:rPr lang="en-US" sz="2800" dirty="0"/>
              <a:t> – For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800" dirty="0"/>
              <a:t> – for debugging and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party applications -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email,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csv,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graphite,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google_cloud_storage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jira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nagios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pagerduty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7F5C8-35C5-4460-A925-F2DD13B08A18}"/>
              </a:ext>
            </a:extLst>
          </p:cNvPr>
          <p:cNvSpPr/>
          <p:nvPr/>
        </p:nvSpPr>
        <p:spPr>
          <a:xfrm>
            <a:off x="2540924" y="2072640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Input</a:t>
            </a: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C8778-19AA-4AA2-838B-EC6ACADCF524}"/>
              </a:ext>
            </a:extLst>
          </p:cNvPr>
          <p:cNvSpPr/>
          <p:nvPr/>
        </p:nvSpPr>
        <p:spPr>
          <a:xfrm>
            <a:off x="5131724" y="2048632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Filter</a:t>
            </a: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145BB-B9B4-456F-8F8F-8B660D148120}"/>
              </a:ext>
            </a:extLst>
          </p:cNvPr>
          <p:cNvSpPr/>
          <p:nvPr/>
        </p:nvSpPr>
        <p:spPr>
          <a:xfrm>
            <a:off x="7722524" y="2072640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Output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4176C-D296-49A0-95EE-465985ECAA29}"/>
              </a:ext>
            </a:extLst>
          </p:cNvPr>
          <p:cNvCxnSpPr/>
          <p:nvPr/>
        </p:nvCxnSpPr>
        <p:spPr>
          <a:xfrm>
            <a:off x="18551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FE74C-3C4F-4556-9F89-508FAE6BC070}"/>
              </a:ext>
            </a:extLst>
          </p:cNvPr>
          <p:cNvCxnSpPr>
            <a:cxnSpLocks/>
          </p:cNvCxnSpPr>
          <p:nvPr/>
        </p:nvCxnSpPr>
        <p:spPr>
          <a:xfrm>
            <a:off x="45221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6C0C67-96CA-4F6B-87D2-9304B0C6B27C}"/>
              </a:ext>
            </a:extLst>
          </p:cNvPr>
          <p:cNvCxnSpPr/>
          <p:nvPr/>
        </p:nvCxnSpPr>
        <p:spPr>
          <a:xfrm>
            <a:off x="71129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B48993-D2AF-4EFD-ABCB-AEB6F7E65F21}"/>
              </a:ext>
            </a:extLst>
          </p:cNvPr>
          <p:cNvCxnSpPr/>
          <p:nvPr/>
        </p:nvCxnSpPr>
        <p:spPr>
          <a:xfrm>
            <a:off x="9703724" y="251522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C8A45-2700-493D-89BE-4F697ED62781}"/>
              </a:ext>
            </a:extLst>
          </p:cNvPr>
          <p:cNvCxnSpPr/>
          <p:nvPr/>
        </p:nvCxnSpPr>
        <p:spPr>
          <a:xfrm>
            <a:off x="9703724" y="2825568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05C5C1-781B-4929-BAD5-76280EAC0E09}"/>
              </a:ext>
            </a:extLst>
          </p:cNvPr>
          <p:cNvCxnSpPr/>
          <p:nvPr/>
        </p:nvCxnSpPr>
        <p:spPr>
          <a:xfrm>
            <a:off x="9703724" y="221042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FF5AAA-10A4-4270-A5A4-A9FBF3645BAA}"/>
              </a:ext>
            </a:extLst>
          </p:cNvPr>
          <p:cNvCxnSpPr/>
          <p:nvPr/>
        </p:nvCxnSpPr>
        <p:spPr>
          <a:xfrm>
            <a:off x="18551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5047CE-BB22-44C8-BEF3-E78E7D992EF0}"/>
              </a:ext>
            </a:extLst>
          </p:cNvPr>
          <p:cNvCxnSpPr/>
          <p:nvPr/>
        </p:nvCxnSpPr>
        <p:spPr>
          <a:xfrm>
            <a:off x="1855124" y="2840182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656E-D6C6-47DE-A70B-36855BDA984D}"/>
              </a:ext>
            </a:extLst>
          </p:cNvPr>
          <p:cNvCxnSpPr/>
          <p:nvPr/>
        </p:nvCxnSpPr>
        <p:spPr>
          <a:xfrm>
            <a:off x="1855124" y="22250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0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Logging - Syslog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5320" y="1295399"/>
            <a:ext cx="10881360" cy="4800601"/>
          </a:xfrm>
        </p:spPr>
        <p:txBody>
          <a:bodyPr/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&lt;81&gt;Jan  4 14:43:13 logparse sudo: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jhenderson : 1 incorrect password attempt ; TTY=pts/1 ; PWD=/var/log ; USER=root ; COMMAND=/bin/su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5320" y="3638960"/>
            <a:ext cx="10881360" cy="25908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778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2475" indent="-2921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charset="0"/>
              <a:buChar char="o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563" indent="-2381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/>
              <a:t>PRI = </a:t>
            </a:r>
            <a:r>
              <a:rPr lang="en-US" dirty="0"/>
              <a:t>&lt;81&gt;</a:t>
            </a:r>
          </a:p>
          <a:p>
            <a:pPr fontAlgn="auto">
              <a:spcAft>
                <a:spcPts val="0"/>
              </a:spcAft>
            </a:pPr>
            <a:r>
              <a:rPr lang="en-US" b="1" dirty="0"/>
              <a:t>Time/date =</a:t>
            </a:r>
            <a:r>
              <a:rPr lang="en-US" dirty="0"/>
              <a:t> Jan 4 14:43:13</a:t>
            </a:r>
          </a:p>
          <a:p>
            <a:pPr fontAlgn="auto">
              <a:spcAft>
                <a:spcPts val="0"/>
              </a:spcAft>
            </a:pPr>
            <a:r>
              <a:rPr lang="en-US" b="1" dirty="0"/>
              <a:t>Source host = </a:t>
            </a:r>
            <a:r>
              <a:rPr lang="en-US" dirty="0"/>
              <a:t>logparse</a:t>
            </a:r>
          </a:p>
          <a:p>
            <a:pPr fontAlgn="auto">
              <a:spcAft>
                <a:spcPts val="0"/>
              </a:spcAft>
            </a:pPr>
            <a:r>
              <a:rPr lang="en-US" b="1" dirty="0"/>
              <a:t>Source process =</a:t>
            </a:r>
            <a:r>
              <a:rPr lang="en-US" dirty="0"/>
              <a:t> sudo</a:t>
            </a:r>
          </a:p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Message =</a:t>
            </a:r>
            <a:r>
              <a:rPr lang="en-US" dirty="0">
                <a:solidFill>
                  <a:srgbClr val="FF0000"/>
                </a:solidFill>
              </a:rPr>
              <a:t> jhenderson : 1 incorrect password attempt ; TTY=pts/1 ; PWD=/var/log ; USER=root ; COMMAND=/bin/su</a:t>
            </a:r>
          </a:p>
        </p:txBody>
      </p:sp>
    </p:spTree>
    <p:extLst>
      <p:ext uri="{BB962C8B-B14F-4D97-AF65-F5344CB8AC3E}">
        <p14:creationId xmlns:p14="http://schemas.microsoft.com/office/powerpoint/2010/main" val="205384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2437DC-2DC4-48D3-A01B-325DFCCB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A4A8C-02E3-4CED-81B4-6E5EF8B1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example: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failed logons against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administrator</a:t>
            </a:r>
          </a:p>
          <a:p>
            <a:endParaRPr lang="en-US" dirty="0"/>
          </a:p>
          <a:p>
            <a:r>
              <a:rPr lang="en-US" dirty="0"/>
              <a:t>Regex pattern: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^[0-9]+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failed logons against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[a-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-Z]{3,}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Fields require pre-meditated parsing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What happens if a new one is added? </a:t>
            </a:r>
          </a:p>
        </p:txBody>
      </p:sp>
    </p:spTree>
    <p:extLst>
      <p:ext uri="{BB962C8B-B14F-4D97-AF65-F5344CB8AC3E}">
        <p14:creationId xmlns:p14="http://schemas.microsoft.com/office/powerpoint/2010/main" val="69573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5947-817D-412F-BE7A-FEC4788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Syslog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36DF-59E7-4F2D-B6E2-2D143532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Syslog is far from ideal…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Non-standardized format, manual regex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Wrong regex? No parsing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pre-made regex? No parsing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Poor regex? Poor performance = Low 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Grok eases pain of writing statements, but still regex</a:t>
            </a:r>
          </a:p>
          <a:p>
            <a:r>
              <a:rPr lang="en-US" dirty="0"/>
              <a:t>Ideally </a:t>
            </a:r>
            <a:r>
              <a:rPr lang="en-US" b="1" dirty="0"/>
              <a:t>new log formats</a:t>
            </a:r>
            <a:r>
              <a:rPr lang="en-US" dirty="0"/>
              <a:t> should be used when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ones?</a:t>
            </a:r>
          </a:p>
        </p:txBody>
      </p:sp>
    </p:spTree>
    <p:extLst>
      <p:ext uri="{BB962C8B-B14F-4D97-AF65-F5344CB8AC3E}">
        <p14:creationId xmlns:p14="http://schemas.microsoft.com/office/powerpoint/2010/main" val="367489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1E5B3-46F3-49F7-B35A-A417D6BC1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13" y="2219498"/>
            <a:ext cx="3143592" cy="39527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2B539A4-88EA-4A78-9B0B-1A783A65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Standardization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B21BC-AE63-4DD1-9D3F-AD2B86A8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log formats are becoming more prevalent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Comma Separated Values </a:t>
            </a:r>
            <a:r>
              <a:rPr lang="en-US" sz="2800" dirty="0"/>
              <a:t>(CSV)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Extensible Markup Language </a:t>
            </a:r>
            <a:r>
              <a:rPr lang="en-US" sz="2800" dirty="0"/>
              <a:t>(XML) 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But typically not for logs shipped to a SIEM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JavaScript Object Notation </a:t>
            </a:r>
            <a:r>
              <a:rPr lang="en-US" sz="2800" dirty="0"/>
              <a:t>(JSON)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Quickly becoming the new standard</a:t>
            </a:r>
          </a:p>
          <a:p>
            <a:r>
              <a:rPr lang="en-US" dirty="0"/>
              <a:t>Logstash has plugins for these log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2D4736-5EBF-4E20-8D41-9DF3CD5B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dirty="0"/>
              <a:t> - Filter Plugin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D65FF0-DCBC-4A46-B050-4AC12D58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values can be automatically extracted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800" dirty="0"/>
          </a:p>
          <a:p>
            <a:endParaRPr lang="en-US" sz="2800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["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src_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virtual_host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dirty="0" err="1">
                <a:highlight>
                  <a:srgbClr val="0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470AC-0468-4DD7-8898-E8DA04C30ACD}"/>
              </a:ext>
            </a:extLst>
          </p:cNvPr>
          <p:cNvSpPr txBox="1"/>
          <p:nvPr/>
        </p:nvSpPr>
        <p:spPr>
          <a:xfrm>
            <a:off x="838200" y="2057400"/>
            <a:ext cx="882950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10.4.55.1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3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50001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32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8.8.8.8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32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32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sec455.com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3200" dirty="0">
                <a:highlight>
                  <a:srgbClr val="0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highlight>
                  <a:srgbClr val="0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4497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C066B5-376D-4683-B2C4-CDD0F20A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dirty="0"/>
              <a:t> - Filter Plugin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3B4DF-8921-4F2B-B12A-C5D11EC8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Syslog is still the most common transport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Unfortunately does not force standardization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Standardization </a:t>
            </a:r>
            <a:r>
              <a:rPr lang="en-US" i="1" dirty="0"/>
              <a:t>inside </a:t>
            </a:r>
            <a:r>
              <a:rPr lang="en-US" dirty="0"/>
              <a:t>syslog is becoming more common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Example: </a:t>
            </a:r>
            <a:r>
              <a:rPr lang="en-US" dirty="0"/>
              <a:t>Firewall log message uses </a:t>
            </a:r>
            <a:r>
              <a:rPr lang="en-US" b="1" dirty="0">
                <a:highlight>
                  <a:srgbClr val="00FFFF"/>
                </a:highlight>
              </a:rPr>
              <a:t>key</a:t>
            </a:r>
            <a:r>
              <a:rPr lang="en-US" dirty="0"/>
              <a:t> : </a:t>
            </a:r>
            <a:r>
              <a:rPr lang="en-US" b="1" dirty="0">
                <a:highlight>
                  <a:srgbClr val="FF0000"/>
                </a:highlight>
              </a:rPr>
              <a:t>value</a:t>
            </a:r>
            <a:r>
              <a:rPr lang="en-US" dirty="0"/>
              <a:t> pairs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4AA1E-E9BD-43E4-B1F0-E94256BBF2EA}"/>
              </a:ext>
            </a:extLst>
          </p:cNvPr>
          <p:cNvSpPr txBox="1"/>
          <p:nvPr/>
        </p:nvSpPr>
        <p:spPr>
          <a:xfrm>
            <a:off x="6324600" y="4114800"/>
            <a:ext cx="5334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n-lt"/>
              </a:rPr>
              <a:t>Example log message:</a:t>
            </a:r>
          </a:p>
          <a:p>
            <a:r>
              <a:rPr lang="en-US" sz="2800" dirty="0" err="1">
                <a:highlight>
                  <a:srgbClr val="00FFFF"/>
                </a:highlight>
                <a:latin typeface="+mn-lt"/>
              </a:rPr>
              <a:t>src_ip</a:t>
            </a:r>
            <a:r>
              <a:rPr lang="en-US" sz="2800" dirty="0">
                <a:latin typeface="+mn-lt"/>
              </a:rPr>
              <a:t>=</a:t>
            </a:r>
            <a:r>
              <a:rPr lang="en-US" sz="2800" dirty="0">
                <a:highlight>
                  <a:srgbClr val="FF0000"/>
                </a:highlight>
                <a:latin typeface="+mn-lt"/>
              </a:rPr>
              <a:t>10.0.01</a:t>
            </a:r>
            <a:r>
              <a:rPr lang="en-US" sz="2800" dirty="0">
                <a:latin typeface="+mn-lt"/>
              </a:rPr>
              <a:t>  </a:t>
            </a:r>
            <a:r>
              <a:rPr lang="en-US" sz="2800" dirty="0" err="1">
                <a:highlight>
                  <a:srgbClr val="00FFFF"/>
                </a:highlight>
                <a:latin typeface="+mn-lt"/>
              </a:rPr>
              <a:t>src_port</a:t>
            </a:r>
            <a:r>
              <a:rPr lang="en-US" sz="2800" dirty="0">
                <a:latin typeface="+mn-lt"/>
              </a:rPr>
              <a:t>=</a:t>
            </a:r>
            <a:r>
              <a:rPr lang="en-US" sz="2800" dirty="0">
                <a:highlight>
                  <a:srgbClr val="FF0000"/>
                </a:highlight>
                <a:latin typeface="+mn-lt"/>
              </a:rPr>
              <a:t>50001</a:t>
            </a:r>
          </a:p>
          <a:p>
            <a:r>
              <a:rPr lang="en-US" sz="2800" dirty="0" err="1">
                <a:highlight>
                  <a:srgbClr val="00FFFF"/>
                </a:highlight>
                <a:latin typeface="+mn-lt"/>
              </a:rPr>
              <a:t>dst_ip</a:t>
            </a:r>
            <a:r>
              <a:rPr lang="en-US" sz="2800" dirty="0">
                <a:latin typeface="+mn-lt"/>
              </a:rPr>
              <a:t>=</a:t>
            </a:r>
            <a:r>
              <a:rPr lang="en-US" sz="2800" dirty="0">
                <a:highlight>
                  <a:srgbClr val="FF0000"/>
                </a:highlight>
                <a:latin typeface="+mn-lt"/>
              </a:rPr>
              <a:t>8.8.8.8</a:t>
            </a:r>
            <a:r>
              <a:rPr lang="en-US" sz="2800" dirty="0">
                <a:latin typeface="+mn-lt"/>
              </a:rPr>
              <a:t>  </a:t>
            </a:r>
            <a:r>
              <a:rPr lang="en-US" sz="2800" dirty="0" err="1">
                <a:highlight>
                  <a:srgbClr val="00FFFF"/>
                </a:highlight>
                <a:latin typeface="+mn-lt"/>
              </a:rPr>
              <a:t>dst_port</a:t>
            </a:r>
            <a:r>
              <a:rPr lang="en-US" sz="2800" dirty="0">
                <a:latin typeface="+mn-lt"/>
              </a:rPr>
              <a:t>=</a:t>
            </a:r>
            <a:r>
              <a:rPr lang="en-US" sz="2800" dirty="0">
                <a:highlight>
                  <a:srgbClr val="FF0000"/>
                </a:highlight>
                <a:latin typeface="+mn-lt"/>
              </a:rPr>
              <a:t>53</a:t>
            </a:r>
          </a:p>
          <a:p>
            <a:r>
              <a:rPr lang="en-US" sz="2800" dirty="0" err="1">
                <a:highlight>
                  <a:srgbClr val="00FFFF"/>
                </a:highlight>
                <a:latin typeface="+mn-lt"/>
              </a:rPr>
              <a:t>policyid</a:t>
            </a:r>
            <a:r>
              <a:rPr lang="en-US" sz="2800" dirty="0">
                <a:latin typeface="+mn-lt"/>
              </a:rPr>
              <a:t>=</a:t>
            </a:r>
            <a:r>
              <a:rPr lang="en-US" sz="2800" dirty="0">
                <a:highlight>
                  <a:srgbClr val="FF0000"/>
                </a:highlight>
                <a:latin typeface="+mn-lt"/>
              </a:rPr>
              <a:t>17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highlight>
                  <a:srgbClr val="00FFFF"/>
                </a:highlight>
                <a:latin typeface="+mn-lt"/>
              </a:rPr>
              <a:t>action</a:t>
            </a:r>
            <a:r>
              <a:rPr lang="en-US" sz="2800" dirty="0">
                <a:latin typeface="+mn-lt"/>
              </a:rPr>
              <a:t>=</a:t>
            </a:r>
            <a:r>
              <a:rPr lang="en-US" sz="2800" dirty="0">
                <a:highlight>
                  <a:srgbClr val="FF0000"/>
                </a:highlight>
                <a:latin typeface="+mn-lt"/>
              </a:rPr>
              <a:t>allow</a:t>
            </a:r>
          </a:p>
        </p:txBody>
      </p:sp>
    </p:spTree>
    <p:extLst>
      <p:ext uri="{BB962C8B-B14F-4D97-AF65-F5344CB8AC3E}">
        <p14:creationId xmlns:p14="http://schemas.microsoft.com/office/powerpoint/2010/main" val="163978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</a:t>
            </a:r>
            <a:r>
              <a:rPr lang="en-US" dirty="0"/>
              <a:t> + Logstash: Easing syslog pain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5320" y="1295399"/>
            <a:ext cx="10881360" cy="4800601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&lt;81&gt;Jan  4 14:43:13 logparse sudo: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jhenderson : 1 incorrect password attempt 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TTY=pts/1 ; PWD=/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 ; USER=root ; COMMAND=/bin/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Applying </a:t>
            </a:r>
            <a:r>
              <a:rPr lang="en-US" dirty="0" err="1"/>
              <a:t>logstash</a:t>
            </a:r>
            <a:r>
              <a:rPr lang="en-US" dirty="0"/>
              <a:t> config: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171C54-8A68-43B5-BE23-7A2A3B88BE67}"/>
              </a:ext>
            </a:extLst>
          </p:cNvPr>
          <p:cNvSpPr/>
          <p:nvPr/>
        </p:nvSpPr>
        <p:spPr>
          <a:xfrm>
            <a:off x="655320" y="3264052"/>
            <a:ext cx="50056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input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syslog {}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filter {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kv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DB6FD-BA75-48D8-B594-AF42011A9056}"/>
              </a:ext>
            </a:extLst>
          </p:cNvPr>
          <p:cNvSpPr/>
          <p:nvPr/>
        </p:nvSpPr>
        <p:spPr>
          <a:xfrm>
            <a:off x="6096000" y="2145817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 "severity" =&gt; 1,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syslog_severity_code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 =&gt; 5,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syslog_facility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 =&gt; "user-level",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syslog_facility_code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 =&gt; 1,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"program" =&gt; "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sudo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"message" =&gt; "</a:t>
            </a:r>
            <a:r>
              <a:rPr lang="en-US" sz="1400" dirty="0" err="1">
                <a:latin typeface="Consolas" panose="020B0609020204030204" pitchFamily="49" charset="0"/>
              </a:rPr>
              <a:t>jhenderson</a:t>
            </a:r>
            <a:r>
              <a:rPr lang="en-US" sz="1400" dirty="0">
                <a:latin typeface="Consolas" panose="020B0609020204030204" pitchFamily="49" charset="0"/>
              </a:rPr>
              <a:t> : 1 incorrect password attempt ; TTY=pts/1 ; PWD=/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/log ; USER=root ; COMMAND=/bin/</a:t>
            </a:r>
            <a:r>
              <a:rPr lang="en-US" sz="1400" dirty="0" err="1">
                <a:latin typeface="Consolas" panose="020B0609020204030204" pitchFamily="49" charset="0"/>
              </a:rPr>
              <a:t>su</a:t>
            </a:r>
            <a:r>
              <a:rPr lang="en-US" sz="1400" dirty="0">
                <a:latin typeface="Consolas" panose="020B0609020204030204" pitchFamily="49" charset="0"/>
              </a:rPr>
              <a:t>\n",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"priority" =&gt; 81,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logsource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 =&gt; "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logparse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"USER" =&gt; "root",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"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syslog_severity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 =&gt; "notice",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"@timestamp" =&gt; 2017-01-04T19:43:13.000Z,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"TTY" =&gt; "pts/1",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"COMMAND" =&gt; "/bin/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\n",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"PWD" =&gt; "/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/log",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 "facility" =&gt; 10,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severity_label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 =&gt; "Alert",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facility_label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" =&gt; "security/authorization"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DE26A5B-0011-4F5D-85E4-9BB60058A3BB}"/>
              </a:ext>
            </a:extLst>
          </p:cNvPr>
          <p:cNvSpPr/>
          <p:nvPr/>
        </p:nvSpPr>
        <p:spPr>
          <a:xfrm>
            <a:off x="2518756" y="3695699"/>
            <a:ext cx="2701637" cy="7183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49042C-D831-425F-A904-363B642D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 - Filter Plugin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04CB66-E390-4525-94BB-68BB87DF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easiest….the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plugin</a:t>
            </a: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             That's all!</a:t>
            </a:r>
          </a:p>
          <a:p>
            <a:r>
              <a:rPr lang="en-US" dirty="0">
                <a:cs typeface="Courier New" panose="02070309020205020404" pitchFamily="49" charset="0"/>
              </a:rPr>
              <a:t>Windows logs have </a:t>
            </a:r>
            <a:r>
              <a:rPr lang="en-US" i="1" dirty="0">
                <a:cs typeface="Courier New" panose="02070309020205020404" pitchFamily="49" charset="0"/>
              </a:rPr>
              <a:t>lots</a:t>
            </a:r>
            <a:r>
              <a:rPr lang="en-US" dirty="0">
                <a:cs typeface="Courier New" panose="02070309020205020404" pitchFamily="49" charset="0"/>
              </a:rPr>
              <a:t> of fields, </a:t>
            </a:r>
            <a:r>
              <a:rPr lang="en-US" b="1" dirty="0">
                <a:cs typeface="Courier New" panose="02070309020205020404" pitchFamily="49" charset="0"/>
              </a:rPr>
              <a:t>let JSON handle it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5DDEA0-2DE8-4C07-B0D1-CCCEA505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07" y="1978428"/>
            <a:ext cx="4910340" cy="3300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7B2BEF66-60B1-403D-BF83-9E70E7C010C7}"/>
              </a:ext>
            </a:extLst>
          </p:cNvPr>
          <p:cNvSpPr/>
          <p:nvPr/>
        </p:nvSpPr>
        <p:spPr>
          <a:xfrm rot="10800000">
            <a:off x="2419004" y="3524594"/>
            <a:ext cx="992678" cy="14297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85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955609-64B2-42C1-B45A-40AF28EA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Plugins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A0F3F-22B5-4330-A73F-C9A18568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dirty="0"/>
              <a:t>Once fields are cleaned up it's time for enrichment!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dirty="0"/>
              <a:t> - Performs forward or reverse name lookups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geoip</a:t>
            </a:r>
            <a:r>
              <a:rPr lang="en-US" dirty="0"/>
              <a:t> - Adds geo information such as country and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r>
              <a:rPr lang="en-US" dirty="0"/>
              <a:t> - Pulls back fields from other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dirty="0"/>
              <a:t> - Makes REST style calls to 3</a:t>
            </a:r>
            <a:r>
              <a:rPr lang="en-US" baseline="30000" dirty="0"/>
              <a:t>rd</a:t>
            </a:r>
            <a:r>
              <a:rPr lang="en-US" dirty="0"/>
              <a:t> party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/>
              <a:t> - Perform ruby script calls</a:t>
            </a:r>
            <a:br>
              <a:rPr lang="en-US" dirty="0"/>
            </a:br>
            <a:r>
              <a:rPr lang="en-US" dirty="0"/>
              <a:t>              to do anything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en-US" dirty="0"/>
              <a:t> - Replaces value with lookup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2DA1E2D2-F685-41D5-9C37-6DFBF86A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343400"/>
            <a:ext cx="3048000" cy="19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1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Justin Henderson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Author / SEC511 Instructor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GSE #108</a:t>
            </a:r>
          </a:p>
          <a:p>
            <a:pPr marL="457200" lvl="1" indent="-457200">
              <a:spcBef>
                <a:spcPts val="0"/>
              </a:spcBef>
              <a:buSzTx/>
              <a:defRPr/>
            </a:pPr>
            <a:endParaRPr lang="en-US" dirty="0"/>
          </a:p>
          <a:p>
            <a:pPr marL="53975" indent="-457200">
              <a:spcBef>
                <a:spcPts val="0"/>
              </a:spcBef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Hubbard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/ SEC511 Instructor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SOC Lead, GMON | GREM | GPEN</a:t>
            </a:r>
          </a:p>
          <a:p>
            <a:pPr marL="457200" lvl="1" indent="-457200">
              <a:spcBef>
                <a:spcPts val="0"/>
              </a:spcBef>
              <a:buSzTx/>
            </a:pPr>
            <a:endParaRPr lang="en-US" dirty="0"/>
          </a:p>
        </p:txBody>
      </p:sp>
      <p:pic>
        <p:nvPicPr>
          <p:cNvPr id="3074" name="Picture 2" descr="https://www.sans.org/images/instructor-headshots/justin-hender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600200"/>
            <a:ext cx="1220300" cy="14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hn Hubbar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2" r="13854"/>
          <a:stretch/>
        </p:blipFill>
        <p:spPr bwMode="auto">
          <a:xfrm>
            <a:off x="9829800" y="3733800"/>
            <a:ext cx="12203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5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7A0962-5E24-4455-B206-5C1C1993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dirty="0"/>
              <a:t> - Filter Plugin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D5D40-95C4-4004-A373-52B0E30E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[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source_ip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[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"hostname"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                 IP Address                                   Domain Name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Beware potential massive impact on performance!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ms</a:t>
            </a:r>
            <a:r>
              <a:rPr lang="en-US" dirty="0">
                <a:cs typeface="Courier New" panose="02070309020205020404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ms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dirty="0">
                <a:cs typeface="Courier New" panose="02070309020205020404" pitchFamily="49" charset="0"/>
              </a:rPr>
              <a:t> times slower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Use tactically, not for everything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07F153BA-E0F4-4107-9A12-16ECABFC1F5B}"/>
              </a:ext>
            </a:extLst>
          </p:cNvPr>
          <p:cNvSpPr/>
          <p:nvPr/>
        </p:nvSpPr>
        <p:spPr>
          <a:xfrm>
            <a:off x="4645429" y="3434542"/>
            <a:ext cx="2901142" cy="48213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1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F0214F-03B7-4949-BDFC-66C4E7C0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geoip - Filter Plugin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CDA09-C9FC-4F88-8BEF-98844DC7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[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destination_ip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[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destination_geo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default_database_type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10000 </a:t>
            </a:r>
            <a:r>
              <a:rPr lang="en-US" sz="2400" dirty="0">
                <a:cs typeface="Courier New" panose="02070309020205020404" pitchFamily="49" charset="0"/>
              </a:rPr>
              <a:t># default is 1000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4E1FAB-8AED-4530-88E8-9FAD6ADEB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124" y="1409008"/>
            <a:ext cx="4910736" cy="4238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719F5-B66E-4083-9897-A0AC8BB0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9" y="3733800"/>
            <a:ext cx="5996253" cy="22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2F722B-7C5E-4A64-8F99-844E390D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67" y="1405492"/>
            <a:ext cx="4755014" cy="202766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7A0962-5E24-4455-B206-5C1C1993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dirty="0"/>
              <a:t> - Filter Plugin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D5D40-95C4-4004-A373-52B0E30E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10292542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request =&gt; 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http://&lt;host&gt;/%{[tld]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method =&gt; "get"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Enrich FQDNs with lookups to REST API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Threat intelligence – Collective Intelligence Framework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  <a:cs typeface="Courier New" panose="02070309020205020404" pitchFamily="49" charset="0"/>
              </a:rPr>
              <a:t>Whois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lookups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Passive DNS database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Custom tools like 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freq_server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("entropy" measure)</a:t>
            </a:r>
          </a:p>
        </p:txBody>
      </p:sp>
    </p:spTree>
    <p:extLst>
      <p:ext uri="{BB962C8B-B14F-4D97-AF65-F5344CB8AC3E}">
        <p14:creationId xmlns:p14="http://schemas.microsoft.com/office/powerpoint/2010/main" val="275738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05A472-B7D6-46B0-9D98-898959330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14" y="3077361"/>
            <a:ext cx="4124325" cy="5524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r>
              <a:rPr lang="en-US" dirty="0"/>
              <a:t> - Filter Plugin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5320" y="1295400"/>
            <a:ext cx="10967929" cy="48768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r>
              <a:rPr lang="en-US" dirty="0"/>
              <a:t> to query against the top 1M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Elasticsearch during the log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Elasticsearch is super-fast, and lookups need speed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How fast? On my laptop VM -</a:t>
            </a:r>
          </a:p>
          <a:p>
            <a:r>
              <a:rPr lang="en-US" dirty="0"/>
              <a:t>Requires top 1M domain data in an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Automate list download and ingest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 a great solution for passive DNS/rank</a:t>
            </a:r>
          </a:p>
          <a:p>
            <a:r>
              <a:rPr lang="en-US" dirty="0"/>
              <a:t>Concept can be used for many other purposes as well</a:t>
            </a:r>
          </a:p>
        </p:txBody>
      </p:sp>
    </p:spTree>
    <p:extLst>
      <p:ext uri="{BB962C8B-B14F-4D97-AF65-F5344CB8AC3E}">
        <p14:creationId xmlns:p14="http://schemas.microsoft.com/office/powerpoint/2010/main" val="406722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6C27B8-9F1E-49E7-BB0F-6E3885FE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- Filter Plugin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42301-92A8-4611-B03A-7D2D92F7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plugin does not exist, use the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/>
              <a:t>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Invokes ruby programming language to do "anything"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programming 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Performance can be subpar with poor application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('query').length)"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		</a:t>
            </a:r>
          </a:p>
          <a:p>
            <a:pPr>
              <a:spcBef>
                <a:spcPts val="0"/>
              </a:spcBef>
            </a:pPr>
            <a:r>
              <a:rPr lang="en-US" sz="2800" dirty="0">
                <a:cs typeface="Courier New" panose="02070309020205020404" pitchFamily="49" charset="0"/>
              </a:rPr>
              <a:t>Calculates length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2800" dirty="0">
                <a:cs typeface="Courier New" panose="02070309020205020404" pitchFamily="49" charset="0"/>
              </a:rPr>
              <a:t> and stores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query_length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Image result for ruby">
            <a:extLst>
              <a:ext uri="{FF2B5EF4-FFF2-40B4-BE49-F238E27FC236}">
                <a16:creationId xmlns:a16="http://schemas.microsoft.com/office/drawing/2014/main" id="{6A1FD440-3F70-4890-B08C-AE9ED7A0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7244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3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85E3F9-0F7D-406D-9D02-76891483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Modern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DC9A0D-6B75-431E-B93C-783582E5C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/>
              <a:t>Traditional - Syslog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Supported by almost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Easy to set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Painful</a:t>
            </a:r>
            <a:r>
              <a:rPr lang="en-US" sz="2400" dirty="0"/>
              <a:t> to 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Must know fields ahead of time</a:t>
            </a:r>
          </a:p>
          <a:p>
            <a:r>
              <a:rPr lang="en-US" sz="2400" b="1" dirty="0"/>
              <a:t>Modern – JSON, XML, CSV, KV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 always an option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Almost zero effort to 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Don't have to know field names ahead of time</a:t>
            </a:r>
          </a:p>
          <a:p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124918-CE2B-4C50-8E36-1A1B70B888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3184" y="3361917"/>
            <a:ext cx="5810112" cy="2841626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594E8EA-75E8-4011-8A83-CE916D97C499}"/>
              </a:ext>
            </a:extLst>
          </p:cNvPr>
          <p:cNvSpPr txBox="1">
            <a:spLocks/>
          </p:cNvSpPr>
          <p:nvPr/>
        </p:nvSpPr>
        <p:spPr>
          <a:xfrm>
            <a:off x="6019800" y="1429160"/>
            <a:ext cx="5516880" cy="4807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778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2475" indent="-2921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563" indent="-238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E39AC02-9B2E-4A66-82AE-D2C653E66A60}"/>
              </a:ext>
            </a:extLst>
          </p:cNvPr>
          <p:cNvSpPr txBox="1">
            <a:spLocks/>
          </p:cNvSpPr>
          <p:nvPr/>
        </p:nvSpPr>
        <p:spPr>
          <a:xfrm>
            <a:off x="6019800" y="1362280"/>
            <a:ext cx="5364480" cy="4807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778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2475" indent="-2921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563" indent="-238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Nov  7 01:44:46 ubuntu-455 snort: [1:25385:3] EXPLOIT-KIT Multiple exploit kit Payload detection - calc.exe [Classification: A Network Trojan was detected] [Priority: 1] {TCP} 83.69.233.156:80 -&gt; 10.0.2.15:1031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026DFE-EB2E-4A70-AB0E-E4B2AC795F0E}"/>
              </a:ext>
            </a:extLst>
          </p:cNvPr>
          <p:cNvSpPr/>
          <p:nvPr/>
        </p:nvSpPr>
        <p:spPr>
          <a:xfrm>
            <a:off x="8284194" y="2863564"/>
            <a:ext cx="59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18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BFF1-BE06-451C-9321-2F2E0844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04F1-752D-4297-BF10-EF6B1DF8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are prime for enrichment, but many solutions can't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domain or IP context with </a:t>
            </a:r>
            <a:r>
              <a:rPr lang="en-US" dirty="0" err="1"/>
              <a:t>dns</a:t>
            </a:r>
            <a:r>
              <a:rPr lang="en-US" dirty="0"/>
              <a:t>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GeoIP</a:t>
            </a:r>
            <a:r>
              <a:rPr lang="en-US" dirty="0"/>
              <a:t> / ASN can remove false 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REST plugin can integrate with many additional tools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Threat intel, entropy measures, </a:t>
            </a:r>
            <a:r>
              <a:rPr lang="en-US" dirty="0" err="1"/>
              <a:t>whois</a:t>
            </a:r>
            <a:r>
              <a:rPr lang="en-US" dirty="0"/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Elasticsearch plugin can do rank/</a:t>
            </a:r>
            <a:r>
              <a:rPr lang="en-US" dirty="0" err="1"/>
              <a:t>pDNS</a:t>
            </a:r>
            <a:r>
              <a:rPr lang="en-US" dirty="0"/>
              <a:t> lookups 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addition features with ruby plugins</a:t>
            </a:r>
          </a:p>
          <a:p>
            <a:r>
              <a:rPr lang="en-US" dirty="0"/>
              <a:t>Goal: Eliminate false positives, make analysts lives easier!</a:t>
            </a:r>
          </a:p>
        </p:txBody>
      </p:sp>
    </p:spTree>
    <p:extLst>
      <p:ext uri="{BB962C8B-B14F-4D97-AF65-F5344CB8AC3E}">
        <p14:creationId xmlns:p14="http://schemas.microsoft.com/office/powerpoint/2010/main" val="126640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https://github.com/SMAPPER/presentations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0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32E6-90CB-41C9-BFF8-5565001E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Log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6E84-BC3B-490E-8BC3-DA6B45C1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 want a tool that can: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 input from a variety of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Parse many formats with 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 enrichments to log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Output in a variety of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 with 3</a:t>
            </a:r>
            <a:r>
              <a:rPr lang="en-US" baseline="30000" dirty="0"/>
              <a:t>rd</a:t>
            </a:r>
            <a:r>
              <a:rPr lang="en-US" dirty="0"/>
              <a:t> party plugins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Buffer logs during volume spikes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B80EF5-F0F1-4CBF-9EC5-56BB0C16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</a:t>
            </a:r>
            <a:endParaRPr lang="en-US" baseline="30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AD8D6D-1730-4F92-B634-C98B2B33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developed and maintained by Elastic</a:t>
            </a:r>
          </a:p>
          <a:p>
            <a:r>
              <a:rPr lang="en-US" b="1" dirty="0"/>
              <a:t>Pros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Integrates with Beats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Integrates with Elasticsearch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Tons of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learn and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Strong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Built-in buffering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BA6277-F2A8-4EAF-8731-541464D8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1447800"/>
            <a:ext cx="1143000" cy="12869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3B550F-76BD-4E10-9CE4-BB007689E1D5}"/>
              </a:ext>
            </a:extLst>
          </p:cNvPr>
          <p:cNvSpPr txBox="1"/>
          <p:nvPr/>
        </p:nvSpPr>
        <p:spPr>
          <a:xfrm>
            <a:off x="6477000" y="1828800"/>
            <a:ext cx="5059680" cy="445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Cons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Requires Java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64 GB per node recommendation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Troubleshooting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Native back pressure support for Elasticsearch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477000" y="1981200"/>
            <a:ext cx="0" cy="30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77000" y="5029200"/>
            <a:ext cx="487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– The Ingestion Workhorse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62" y="1454800"/>
            <a:ext cx="714475" cy="828791"/>
          </a:xfrm>
          <a:prstGeom prst="rect">
            <a:avLst/>
          </a:prstGeom>
        </p:spPr>
      </p:pic>
      <p:sp>
        <p:nvSpPr>
          <p:cNvPr id="14" name="TextBox 13">
            <a:extLst/>
          </p:cNvPr>
          <p:cNvSpPr txBox="1"/>
          <p:nvPr/>
        </p:nvSpPr>
        <p:spPr>
          <a:xfrm>
            <a:off x="1375400" y="214308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Beats</a:t>
            </a:r>
          </a:p>
        </p:txBody>
      </p:sp>
      <p:cxnSp>
        <p:nvCxnSpPr>
          <p:cNvPr id="16" name="Straight Arrow Connector 15"/>
          <p:cNvCxnSpPr>
            <a:cxnSpLocks/>
            <a:stCxn id="25" idx="3"/>
          </p:cNvCxnSpPr>
          <p:nvPr/>
        </p:nvCxnSpPr>
        <p:spPr>
          <a:xfrm flipV="1">
            <a:off x="8244600" y="2867891"/>
            <a:ext cx="643898" cy="7482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4" idx="3"/>
          </p:cNvCxnSpPr>
          <p:nvPr/>
        </p:nvCxnSpPr>
        <p:spPr>
          <a:xfrm>
            <a:off x="2594600" y="2466254"/>
            <a:ext cx="1595015" cy="583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/>
          </p:cNvPr>
          <p:cNvSpPr txBox="1"/>
          <p:nvPr/>
        </p:nvSpPr>
        <p:spPr>
          <a:xfrm>
            <a:off x="1236231" y="3206190"/>
            <a:ext cx="149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Syslog</a:t>
            </a:r>
          </a:p>
        </p:txBody>
      </p:sp>
      <p:sp>
        <p:nvSpPr>
          <p:cNvPr id="21" name="TextBox 20">
            <a:extLst/>
          </p:cNvPr>
          <p:cNvSpPr txBox="1"/>
          <p:nvPr/>
        </p:nvSpPr>
        <p:spPr>
          <a:xfrm>
            <a:off x="1236231" y="4134586"/>
            <a:ext cx="149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TCP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1236231" y="5022430"/>
            <a:ext cx="149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UDP</a:t>
            </a:r>
          </a:p>
        </p:txBody>
      </p:sp>
      <p:cxnSp>
        <p:nvCxnSpPr>
          <p:cNvPr id="24" name="Straight Arrow Connector 23"/>
          <p:cNvCxnSpPr>
            <a:cxnSpLocks/>
            <a:stCxn id="20" idx="3"/>
          </p:cNvCxnSpPr>
          <p:nvPr/>
        </p:nvCxnSpPr>
        <p:spPr>
          <a:xfrm>
            <a:off x="2733770" y="3529356"/>
            <a:ext cx="1455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21" idx="3"/>
          </p:cNvCxnSpPr>
          <p:nvPr/>
        </p:nvCxnSpPr>
        <p:spPr>
          <a:xfrm flipV="1">
            <a:off x="2733770" y="4004748"/>
            <a:ext cx="1373535" cy="4530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2" idx="3"/>
          </p:cNvCxnSpPr>
          <p:nvPr/>
        </p:nvCxnSpPr>
        <p:spPr>
          <a:xfrm flipV="1">
            <a:off x="2733770" y="4457752"/>
            <a:ext cx="1373535" cy="887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8" descr="ttps://s3.amazonaws.com/production-wordpress-assets/blog/wp-content/uploads/2017/03/28114048/Logstash-Lo">
            <a:extLst>
              <a:ext uri="{FF2B5EF4-FFF2-40B4-BE49-F238E27FC236}">
                <a16:creationId xmlns:a16="http://schemas.microsoft.com/office/drawing/2014/main" id="{F010CFAF-5FB1-4B1F-8949-80E98667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85" y="2785920"/>
            <a:ext cx="4202915" cy="166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ttp://ptech-llc.com/wp-content/uploads/2017/05/elasticsearch-logo-1200x625.png">
            <a:extLst>
              <a:ext uri="{FF2B5EF4-FFF2-40B4-BE49-F238E27FC236}">
                <a16:creationId xmlns:a16="http://schemas.microsoft.com/office/drawing/2014/main" id="{63256AFB-4BAA-461F-92BF-EB35F4FB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28" y="1962632"/>
            <a:ext cx="3161424" cy="16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EC12AF-5E64-4477-B502-E4F6813E128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244600" y="3616149"/>
            <a:ext cx="724833" cy="518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7A8F04-037E-4852-9FAB-35D516FE950D}"/>
              </a:ext>
            </a:extLst>
          </p:cNvPr>
          <p:cNvSpPr/>
          <p:nvPr/>
        </p:nvSpPr>
        <p:spPr>
          <a:xfrm>
            <a:off x="9029098" y="3736473"/>
            <a:ext cx="2734888" cy="72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95865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Filter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Logstash has 3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 - Methods to listen for and accept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Filter</a:t>
            </a:r>
            <a:r>
              <a:rPr lang="en-US" dirty="0"/>
              <a:t> - Filters, parses, and enriches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r>
              <a:rPr lang="en-US" dirty="0"/>
              <a:t> - Sends logs to another system or program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0A2130B-2B6C-423D-8964-884D74666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648200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6FF0F-51B0-4166-9D0C-34877894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114" y="4648200"/>
            <a:ext cx="971686" cy="9716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A1E004-6E0B-4A49-85D2-1CE898BDAA09}"/>
              </a:ext>
            </a:extLst>
          </p:cNvPr>
          <p:cNvSpPr/>
          <p:nvPr/>
        </p:nvSpPr>
        <p:spPr>
          <a:xfrm>
            <a:off x="2590800" y="4724400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Input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28D44-3722-446F-B713-59B44EC3024A}"/>
              </a:ext>
            </a:extLst>
          </p:cNvPr>
          <p:cNvSpPr/>
          <p:nvPr/>
        </p:nvSpPr>
        <p:spPr>
          <a:xfrm>
            <a:off x="5181600" y="4700392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Filter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F59D6-B410-419F-B3A4-5A8A62C103F2}"/>
              </a:ext>
            </a:extLst>
          </p:cNvPr>
          <p:cNvSpPr/>
          <p:nvPr/>
        </p:nvSpPr>
        <p:spPr>
          <a:xfrm>
            <a:off x="7772400" y="4724400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Output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0F7EB-3D66-48F0-B6EC-EA6E976AEE47}"/>
              </a:ext>
            </a:extLst>
          </p:cNvPr>
          <p:cNvSpPr/>
          <p:nvPr/>
        </p:nvSpPr>
        <p:spPr>
          <a:xfrm>
            <a:off x="2209800" y="3886200"/>
            <a:ext cx="7924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A08F0-5759-49A2-BA74-E164F50ACA95}"/>
              </a:ext>
            </a:extLst>
          </p:cNvPr>
          <p:cNvSpPr txBox="1"/>
          <p:nvPr/>
        </p:nvSpPr>
        <p:spPr>
          <a:xfrm>
            <a:off x="2209800" y="3886200"/>
            <a:ext cx="792480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Logstash Pipeline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4E048E-2D41-41BC-AB48-02DF15FA0133}"/>
              </a:ext>
            </a:extLst>
          </p:cNvPr>
          <p:cNvCxnSpPr/>
          <p:nvPr/>
        </p:nvCxnSpPr>
        <p:spPr>
          <a:xfrm>
            <a:off x="1905000" y="51816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5D9078-CB10-4600-9FB6-E5335ACDD009}"/>
              </a:ext>
            </a:extLst>
          </p:cNvPr>
          <p:cNvCxnSpPr>
            <a:cxnSpLocks/>
          </p:cNvCxnSpPr>
          <p:nvPr/>
        </p:nvCxnSpPr>
        <p:spPr>
          <a:xfrm>
            <a:off x="4572000" y="51816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73C07-0BFB-4035-8A8C-2772E12B54B8}"/>
              </a:ext>
            </a:extLst>
          </p:cNvPr>
          <p:cNvCxnSpPr/>
          <p:nvPr/>
        </p:nvCxnSpPr>
        <p:spPr>
          <a:xfrm>
            <a:off x="7162800" y="51816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5AA1E-4669-444F-9754-D801AE3686DC}"/>
              </a:ext>
            </a:extLst>
          </p:cNvPr>
          <p:cNvCxnSpPr/>
          <p:nvPr/>
        </p:nvCxnSpPr>
        <p:spPr>
          <a:xfrm>
            <a:off x="9753600" y="516698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8E18D6-839F-4D78-8F87-A17A6927F576}"/>
              </a:ext>
            </a:extLst>
          </p:cNvPr>
          <p:cNvSpPr txBox="1"/>
          <p:nvPr/>
        </p:nvSpPr>
        <p:spPr>
          <a:xfrm>
            <a:off x="274320" y="5702133"/>
            <a:ext cx="216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 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D83F2-3036-433C-A862-68099BF86E60}"/>
              </a:ext>
            </a:extLst>
          </p:cNvPr>
          <p:cNvSpPr txBox="1"/>
          <p:nvPr/>
        </p:nvSpPr>
        <p:spPr>
          <a:xfrm>
            <a:off x="9372600" y="5752237"/>
            <a:ext cx="249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 destination</a:t>
            </a:r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BD4787-B639-4A92-823D-C3AF7EB3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Plugins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0F876-020D-4F21-85AC-04B44472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receives logs in various formats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plugins: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Common options </a:t>
            </a:r>
            <a:r>
              <a:rPr lang="en-US" sz="2800" dirty="0"/>
              <a:t>–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beats, syslog, file, http,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Database </a:t>
            </a:r>
            <a:r>
              <a:rPr lang="en-US" sz="2800" dirty="0"/>
              <a:t>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Message Brokers</a:t>
            </a:r>
            <a:r>
              <a:rPr lang="en-US" sz="2800" dirty="0"/>
              <a:t>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33FC1-C86D-4FE5-ACC5-FD54D3B37B35}"/>
              </a:ext>
            </a:extLst>
          </p:cNvPr>
          <p:cNvSpPr/>
          <p:nvPr/>
        </p:nvSpPr>
        <p:spPr>
          <a:xfrm>
            <a:off x="2540924" y="2072640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Input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48B2A-BA92-4EFD-8C75-332220FF9407}"/>
              </a:ext>
            </a:extLst>
          </p:cNvPr>
          <p:cNvSpPr/>
          <p:nvPr/>
        </p:nvSpPr>
        <p:spPr>
          <a:xfrm>
            <a:off x="5131724" y="2048632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Filter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63296-92BB-47F3-98C0-F473D1C81767}"/>
              </a:ext>
            </a:extLst>
          </p:cNvPr>
          <p:cNvSpPr/>
          <p:nvPr/>
        </p:nvSpPr>
        <p:spPr>
          <a:xfrm>
            <a:off x="7722524" y="2072640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Output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8E5317-F838-400C-B951-A4FBCD39D93A}"/>
              </a:ext>
            </a:extLst>
          </p:cNvPr>
          <p:cNvCxnSpPr/>
          <p:nvPr/>
        </p:nvCxnSpPr>
        <p:spPr>
          <a:xfrm>
            <a:off x="18551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38C78-EE34-420B-9311-56408B0BFE22}"/>
              </a:ext>
            </a:extLst>
          </p:cNvPr>
          <p:cNvCxnSpPr>
            <a:cxnSpLocks/>
          </p:cNvCxnSpPr>
          <p:nvPr/>
        </p:nvCxnSpPr>
        <p:spPr>
          <a:xfrm>
            <a:off x="45221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8F19EB-9023-4F2B-A331-1343E794F6D0}"/>
              </a:ext>
            </a:extLst>
          </p:cNvPr>
          <p:cNvCxnSpPr/>
          <p:nvPr/>
        </p:nvCxnSpPr>
        <p:spPr>
          <a:xfrm>
            <a:off x="71129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74CC0-FDC7-40C5-A9E2-D3D5E36DEBBE}"/>
              </a:ext>
            </a:extLst>
          </p:cNvPr>
          <p:cNvCxnSpPr/>
          <p:nvPr/>
        </p:nvCxnSpPr>
        <p:spPr>
          <a:xfrm>
            <a:off x="9703724" y="251522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C413-6CC6-4B94-BBEF-166AB0F116E1}"/>
              </a:ext>
            </a:extLst>
          </p:cNvPr>
          <p:cNvCxnSpPr/>
          <p:nvPr/>
        </p:nvCxnSpPr>
        <p:spPr>
          <a:xfrm>
            <a:off x="9703724" y="251522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E0030E-72D3-4AF8-B78A-36BD9CF0C305}"/>
              </a:ext>
            </a:extLst>
          </p:cNvPr>
          <p:cNvCxnSpPr/>
          <p:nvPr/>
        </p:nvCxnSpPr>
        <p:spPr>
          <a:xfrm>
            <a:off x="9703724" y="2825568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1C258A-66D7-4542-B667-4323054C4AEF}"/>
              </a:ext>
            </a:extLst>
          </p:cNvPr>
          <p:cNvCxnSpPr/>
          <p:nvPr/>
        </p:nvCxnSpPr>
        <p:spPr>
          <a:xfrm>
            <a:off x="9703724" y="221042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D9A584-C59B-4BCC-922A-6E89841B2871}"/>
              </a:ext>
            </a:extLst>
          </p:cNvPr>
          <p:cNvCxnSpPr/>
          <p:nvPr/>
        </p:nvCxnSpPr>
        <p:spPr>
          <a:xfrm>
            <a:off x="18551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BB5819-1341-49F2-8BA5-865D91705308}"/>
              </a:ext>
            </a:extLst>
          </p:cNvPr>
          <p:cNvCxnSpPr/>
          <p:nvPr/>
        </p:nvCxnSpPr>
        <p:spPr>
          <a:xfrm>
            <a:off x="1855124" y="2840182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97639-9B94-44ED-9059-213B205CA9F6}"/>
              </a:ext>
            </a:extLst>
          </p:cNvPr>
          <p:cNvCxnSpPr/>
          <p:nvPr/>
        </p:nvCxnSpPr>
        <p:spPr>
          <a:xfrm>
            <a:off x="1855124" y="22250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BD4787-B639-4A92-823D-C3AF7EB3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Plugins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0F876-020D-4F21-85AC-04B44472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section </a:t>
            </a:r>
            <a:r>
              <a:rPr lang="en-US" b="1" dirty="0"/>
              <a:t>parses, filters, and enriches </a:t>
            </a:r>
            <a:r>
              <a:rPr lang="en-US" dirty="0"/>
              <a:t>logs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plugins: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Parsing </a:t>
            </a:r>
            <a:r>
              <a:rPr lang="en-US" sz="2800" dirty="0"/>
              <a:t>-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grok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syslog_pri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Log filtering</a:t>
            </a:r>
            <a:r>
              <a:rPr lang="en-US" sz="2800" dirty="0"/>
              <a:t> -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Enrichment</a:t>
            </a:r>
            <a:r>
              <a:rPr lang="en-US" sz="2800" dirty="0"/>
              <a:t> 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geoip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800" dirty="0">
                <a:cs typeface="Courier New" panose="02070309020205020404" pitchFamily="49" charset="0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sz="2800" dirty="0"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useragent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cs typeface="Courier New" panose="02070309020205020404" pitchFamily="49" charset="0"/>
              </a:rPr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7F5C8-35C5-4460-A925-F2DD13B08A18}"/>
              </a:ext>
            </a:extLst>
          </p:cNvPr>
          <p:cNvSpPr/>
          <p:nvPr/>
        </p:nvSpPr>
        <p:spPr>
          <a:xfrm>
            <a:off x="2540924" y="2072640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Input</a:t>
            </a: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C8778-19AA-4AA2-838B-EC6ACADCF524}"/>
              </a:ext>
            </a:extLst>
          </p:cNvPr>
          <p:cNvSpPr/>
          <p:nvPr/>
        </p:nvSpPr>
        <p:spPr>
          <a:xfrm>
            <a:off x="5131724" y="2048632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Filter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145BB-B9B4-456F-8F8F-8B660D148120}"/>
              </a:ext>
            </a:extLst>
          </p:cNvPr>
          <p:cNvSpPr/>
          <p:nvPr/>
        </p:nvSpPr>
        <p:spPr>
          <a:xfrm>
            <a:off x="7722524" y="2072640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Output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plugins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4176C-D296-49A0-95EE-465985ECAA29}"/>
              </a:ext>
            </a:extLst>
          </p:cNvPr>
          <p:cNvCxnSpPr/>
          <p:nvPr/>
        </p:nvCxnSpPr>
        <p:spPr>
          <a:xfrm>
            <a:off x="18551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FE74C-3C4F-4556-9F89-508FAE6BC070}"/>
              </a:ext>
            </a:extLst>
          </p:cNvPr>
          <p:cNvCxnSpPr>
            <a:cxnSpLocks/>
          </p:cNvCxnSpPr>
          <p:nvPr/>
        </p:nvCxnSpPr>
        <p:spPr>
          <a:xfrm>
            <a:off x="45221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6C0C67-96CA-4F6B-87D2-9304B0C6B27C}"/>
              </a:ext>
            </a:extLst>
          </p:cNvPr>
          <p:cNvCxnSpPr/>
          <p:nvPr/>
        </p:nvCxnSpPr>
        <p:spPr>
          <a:xfrm>
            <a:off x="71129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B48993-D2AF-4EFD-ABCB-AEB6F7E65F21}"/>
              </a:ext>
            </a:extLst>
          </p:cNvPr>
          <p:cNvCxnSpPr/>
          <p:nvPr/>
        </p:nvCxnSpPr>
        <p:spPr>
          <a:xfrm>
            <a:off x="9703724" y="251522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D1172C-5FD8-4F21-B32A-35379E399916}"/>
              </a:ext>
            </a:extLst>
          </p:cNvPr>
          <p:cNvCxnSpPr/>
          <p:nvPr/>
        </p:nvCxnSpPr>
        <p:spPr>
          <a:xfrm>
            <a:off x="9703724" y="251522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BEAE1-9794-499E-A591-A5B1D2273BEC}"/>
              </a:ext>
            </a:extLst>
          </p:cNvPr>
          <p:cNvCxnSpPr/>
          <p:nvPr/>
        </p:nvCxnSpPr>
        <p:spPr>
          <a:xfrm>
            <a:off x="9703724" y="2825568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CFD981-B21F-461A-8058-D07FD6421B80}"/>
              </a:ext>
            </a:extLst>
          </p:cNvPr>
          <p:cNvCxnSpPr/>
          <p:nvPr/>
        </p:nvCxnSpPr>
        <p:spPr>
          <a:xfrm>
            <a:off x="9703724" y="221042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003E0F-C178-456A-BC6A-F5856F9C429C}"/>
              </a:ext>
            </a:extLst>
          </p:cNvPr>
          <p:cNvCxnSpPr/>
          <p:nvPr/>
        </p:nvCxnSpPr>
        <p:spPr>
          <a:xfrm>
            <a:off x="1855124" y="25298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E7B9D4-5401-4F33-9E49-18DA23584D3A}"/>
              </a:ext>
            </a:extLst>
          </p:cNvPr>
          <p:cNvCxnSpPr/>
          <p:nvPr/>
        </p:nvCxnSpPr>
        <p:spPr>
          <a:xfrm>
            <a:off x="1855124" y="2840182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CAF51F-87F3-44B6-9035-8BBA286CAA03}"/>
              </a:ext>
            </a:extLst>
          </p:cNvPr>
          <p:cNvCxnSpPr/>
          <p:nvPr/>
        </p:nvCxnSpPr>
        <p:spPr>
          <a:xfrm>
            <a:off x="1855124" y="222504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4018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1622</Words>
  <Application>Microsoft Office PowerPoint</Application>
  <PresentationFormat>Widescreen</PresentationFormat>
  <Paragraphs>284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Georgia</vt:lpstr>
      <vt:lpstr>Gill Sans MT</vt:lpstr>
      <vt:lpstr>Times New Roman</vt:lpstr>
      <vt:lpstr>Title Page</vt:lpstr>
      <vt:lpstr>Basic Layout Pages</vt:lpstr>
      <vt:lpstr>SEC555</vt:lpstr>
      <vt:lpstr>About Us</vt:lpstr>
      <vt:lpstr>Welcome!</vt:lpstr>
      <vt:lpstr>Modern Log Parsing</vt:lpstr>
      <vt:lpstr>Logstash</vt:lpstr>
      <vt:lpstr>Logstash – The Ingestion Workhorse</vt:lpstr>
      <vt:lpstr>Input -&gt; Filter -&gt; Output</vt:lpstr>
      <vt:lpstr>Input Plugins</vt:lpstr>
      <vt:lpstr>Filter Plugins</vt:lpstr>
      <vt:lpstr>Output Plugins</vt:lpstr>
      <vt:lpstr>Traditional Logging - Syslog</vt:lpstr>
      <vt:lpstr>Using Regex</vt:lpstr>
      <vt:lpstr>The Problems With Syslog</vt:lpstr>
      <vt:lpstr>Log Standardization</vt:lpstr>
      <vt:lpstr>csv - Filter Plugin</vt:lpstr>
      <vt:lpstr>kv - Filter Plugin</vt:lpstr>
      <vt:lpstr>kv + Logstash: Easing syslog pain</vt:lpstr>
      <vt:lpstr>json - Filter Plugin</vt:lpstr>
      <vt:lpstr>Enrichment Plugins</vt:lpstr>
      <vt:lpstr>dns - Filter Plugin</vt:lpstr>
      <vt:lpstr>geoip - Filter Plugin</vt:lpstr>
      <vt:lpstr>rest - Filter Plugin</vt:lpstr>
      <vt:lpstr>elasticsearch - Filter Plugin</vt:lpstr>
      <vt:lpstr>ruby - Filter Plugin</vt:lpstr>
      <vt:lpstr>Traditional vs. Modern</vt:lpstr>
      <vt:lpstr>Enrichment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Hubbard</dc:creator>
  <cp:lastModifiedBy>John Hubbard</cp:lastModifiedBy>
  <cp:revision>28</cp:revision>
  <dcterms:created xsi:type="dcterms:W3CDTF">2017-11-05T22:49:24Z</dcterms:created>
  <dcterms:modified xsi:type="dcterms:W3CDTF">2017-11-07T12:24:21Z</dcterms:modified>
</cp:coreProperties>
</file>