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7.jpg" ContentType="image/jpeg"/>
  <Override PartName="/ppt/media/image19.jpg" ContentType="image/jpeg"/>
  <Override PartName="/ppt/media/image23.jp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 autoCompressPictures="0">
  <p:sldMasterIdLst>
    <p:sldMasterId id="2147483967" r:id="rId1"/>
    <p:sldMasterId id="2147483970" r:id="rId2"/>
  </p:sldMasterIdLst>
  <p:notesMasterIdLst>
    <p:notesMasterId r:id="rId34"/>
  </p:notesMasterIdLst>
  <p:handoutMasterIdLst>
    <p:handoutMasterId r:id="rId35"/>
  </p:handoutMasterIdLst>
  <p:sldIdLst>
    <p:sldId id="815" r:id="rId3"/>
    <p:sldId id="856" r:id="rId4"/>
    <p:sldId id="800" r:id="rId5"/>
    <p:sldId id="866" r:id="rId6"/>
    <p:sldId id="867" r:id="rId7"/>
    <p:sldId id="857" r:id="rId8"/>
    <p:sldId id="858" r:id="rId9"/>
    <p:sldId id="862" r:id="rId10"/>
    <p:sldId id="859" r:id="rId11"/>
    <p:sldId id="868" r:id="rId12"/>
    <p:sldId id="860" r:id="rId13"/>
    <p:sldId id="869" r:id="rId14"/>
    <p:sldId id="865" r:id="rId15"/>
    <p:sldId id="870" r:id="rId16"/>
    <p:sldId id="263" r:id="rId17"/>
    <p:sldId id="319" r:id="rId18"/>
    <p:sldId id="344" r:id="rId19"/>
    <p:sldId id="264" r:id="rId20"/>
    <p:sldId id="316" r:id="rId21"/>
    <p:sldId id="333" r:id="rId22"/>
    <p:sldId id="334" r:id="rId23"/>
    <p:sldId id="320" r:id="rId24"/>
    <p:sldId id="335" r:id="rId25"/>
    <p:sldId id="321" r:id="rId26"/>
    <p:sldId id="322" r:id="rId27"/>
    <p:sldId id="325" r:id="rId28"/>
    <p:sldId id="336" r:id="rId29"/>
    <p:sldId id="337" r:id="rId30"/>
    <p:sldId id="338" r:id="rId31"/>
    <p:sldId id="265" r:id="rId32"/>
    <p:sldId id="343" r:id="rId33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04909D-4BE1-43FD-BED3-FC202CB35881}">
          <p14:sldIdLst>
            <p14:sldId id="815"/>
            <p14:sldId id="856"/>
            <p14:sldId id="800"/>
            <p14:sldId id="866"/>
            <p14:sldId id="867"/>
            <p14:sldId id="857"/>
            <p14:sldId id="858"/>
            <p14:sldId id="862"/>
            <p14:sldId id="859"/>
            <p14:sldId id="868"/>
            <p14:sldId id="860"/>
            <p14:sldId id="869"/>
            <p14:sldId id="865"/>
            <p14:sldId id="870"/>
          </p14:sldIdLst>
        </p14:section>
        <p14:section name="John's Presentation" id="{6DDA85AF-8157-4C05-8443-B9783E50310F}">
          <p14:sldIdLst>
            <p14:sldId id="263"/>
            <p14:sldId id="319"/>
            <p14:sldId id="344"/>
            <p14:sldId id="264"/>
            <p14:sldId id="316"/>
            <p14:sldId id="333"/>
            <p14:sldId id="334"/>
            <p14:sldId id="320"/>
            <p14:sldId id="335"/>
            <p14:sldId id="321"/>
            <p14:sldId id="322"/>
            <p14:sldId id="325"/>
            <p14:sldId id="336"/>
            <p14:sldId id="337"/>
            <p14:sldId id="338"/>
            <p14:sldId id="265"/>
            <p14:sldId id="3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99FFCC"/>
    <a:srgbClr val="00FF00"/>
    <a:srgbClr val="FF0000"/>
    <a:srgbClr val="FF6600"/>
    <a:srgbClr val="000066"/>
    <a:srgbClr val="FF33CC"/>
    <a:srgbClr val="FFFF00"/>
    <a:srgbClr val="00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7" autoAdjust="0"/>
    <p:restoredTop sz="70644" autoAdjust="0"/>
  </p:normalViewPr>
  <p:slideViewPr>
    <p:cSldViewPr>
      <p:cViewPr varScale="1">
        <p:scale>
          <a:sx n="75" d="100"/>
          <a:sy n="75" d="100"/>
        </p:scale>
        <p:origin x="1902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47" d="100"/>
          <a:sy n="147" d="100"/>
        </p:scale>
        <p:origin x="2744" y="-44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B3F08B-CE4A-460B-B5C1-63F2B5E5C70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87B20C-D7C8-4882-8000-AC7A0DF20B11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Sigma Rule</a:t>
          </a:r>
        </a:p>
      </dgm:t>
    </dgm:pt>
    <dgm:pt modelId="{2B7EBCF6-F1E9-4709-84DE-57F5E98C890B}" type="parTrans" cxnId="{3CE28522-2897-44D6-8A79-81BE1DB00BC3}">
      <dgm:prSet/>
      <dgm:spPr/>
      <dgm:t>
        <a:bodyPr/>
        <a:lstStyle/>
        <a:p>
          <a:endParaRPr lang="en-US"/>
        </a:p>
      </dgm:t>
    </dgm:pt>
    <dgm:pt modelId="{6C3857DC-19FE-4855-BE98-F0F5BB745920}" type="sibTrans" cxnId="{3CE28522-2897-44D6-8A79-81BE1DB00BC3}">
      <dgm:prSet/>
      <dgm:spPr/>
      <dgm:t>
        <a:bodyPr/>
        <a:lstStyle/>
        <a:p>
          <a:endParaRPr lang="en-US"/>
        </a:p>
      </dgm:t>
    </dgm:pt>
    <dgm:pt modelId="{A8817686-77BF-4F4A-A1A0-2D11EC257D85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Splunk</a:t>
          </a:r>
        </a:p>
      </dgm:t>
    </dgm:pt>
    <dgm:pt modelId="{25EE4D69-DD45-4B93-A94B-7CB5E0150042}" type="parTrans" cxnId="{51925788-1AB7-41AF-82E0-346C7F7E16BC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1B85322C-CBFD-4128-9AA8-F97920D03079}" type="sibTrans" cxnId="{51925788-1AB7-41AF-82E0-346C7F7E16BC}">
      <dgm:prSet/>
      <dgm:spPr/>
      <dgm:t>
        <a:bodyPr/>
        <a:lstStyle/>
        <a:p>
          <a:endParaRPr lang="en-US"/>
        </a:p>
      </dgm:t>
    </dgm:pt>
    <dgm:pt modelId="{6D948A0F-BA3B-4C68-8ED9-B565C8088148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Company 1 field names</a:t>
          </a:r>
        </a:p>
      </dgm:t>
    </dgm:pt>
    <dgm:pt modelId="{E75C3991-BEDC-4137-B41C-76FFAE90CAB6}" type="parTrans" cxnId="{976023B1-CE08-4692-8C7E-12CF453C38DA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6F314AA3-DE1F-406D-B432-68886332F964}" type="sibTrans" cxnId="{976023B1-CE08-4692-8C7E-12CF453C38DA}">
      <dgm:prSet/>
      <dgm:spPr/>
      <dgm:t>
        <a:bodyPr/>
        <a:lstStyle/>
        <a:p>
          <a:endParaRPr lang="en-US"/>
        </a:p>
      </dgm:t>
    </dgm:pt>
    <dgm:pt modelId="{C2F6E6D2-CE14-4B56-A86E-C67B687B9026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Company 2 field names</a:t>
          </a:r>
        </a:p>
      </dgm:t>
    </dgm:pt>
    <dgm:pt modelId="{84F557CF-1BE7-4556-9A00-E6EDC8437C64}" type="parTrans" cxnId="{759161F8-A3F2-4D30-A027-4B6EF0810F0C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DF2FF41C-24D0-4AA0-888C-520A6D158AEA}" type="sibTrans" cxnId="{759161F8-A3F2-4D30-A027-4B6EF0810F0C}">
      <dgm:prSet/>
      <dgm:spPr/>
      <dgm:t>
        <a:bodyPr/>
        <a:lstStyle/>
        <a:p>
          <a:endParaRPr lang="en-US"/>
        </a:p>
      </dgm:t>
    </dgm:pt>
    <dgm:pt modelId="{FEEB44AB-D1A9-4B03-AF0F-2B28B036A755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Qradar</a:t>
          </a:r>
        </a:p>
      </dgm:t>
    </dgm:pt>
    <dgm:pt modelId="{49C08B2A-63E6-4C9F-8D5B-3266367113C7}" type="parTrans" cxnId="{9D4ED9F0-4EEC-44B0-A2D8-54E7933BFBE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574A3F02-0704-4621-B81C-4EDF37D85A72}" type="sibTrans" cxnId="{9D4ED9F0-4EEC-44B0-A2D8-54E7933BFBE2}">
      <dgm:prSet/>
      <dgm:spPr/>
      <dgm:t>
        <a:bodyPr/>
        <a:lstStyle/>
        <a:p>
          <a:endParaRPr lang="en-US"/>
        </a:p>
      </dgm:t>
    </dgm:pt>
    <dgm:pt modelId="{BFD42CB7-B7DF-48EA-AF9B-90B74D975432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Grep command</a:t>
          </a:r>
        </a:p>
      </dgm:t>
    </dgm:pt>
    <dgm:pt modelId="{66C209D0-AD08-4BBB-99B2-3A70490B8C0F}" type="parTrans" cxnId="{9D94077D-7DBC-4185-B50D-3142E385AC85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D1EBD1D9-1A11-4AE4-BCEF-283EFDBF2636}" type="sibTrans" cxnId="{9D94077D-7DBC-4185-B50D-3142E385AC85}">
      <dgm:prSet/>
      <dgm:spPr/>
      <dgm:t>
        <a:bodyPr/>
        <a:lstStyle/>
        <a:p>
          <a:endParaRPr lang="en-US"/>
        </a:p>
      </dgm:t>
    </dgm:pt>
    <dgm:pt modelId="{35EA6704-A8F1-4B71-90DE-5DD3A666279F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Elasticsearch</a:t>
          </a:r>
        </a:p>
      </dgm:t>
    </dgm:pt>
    <dgm:pt modelId="{F77885A7-E070-49B9-B113-C45588C3DBD6}" type="parTrans" cxnId="{DA017368-09C8-4D3C-9DEF-AA3BF4F9DD1E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3F5D0EAA-BE52-4389-A07E-AB86BD7125E2}" type="sibTrans" cxnId="{DA017368-09C8-4D3C-9DEF-AA3BF4F9DD1E}">
      <dgm:prSet/>
      <dgm:spPr/>
      <dgm:t>
        <a:bodyPr/>
        <a:lstStyle/>
        <a:p>
          <a:endParaRPr lang="en-US"/>
        </a:p>
      </dgm:t>
    </dgm:pt>
    <dgm:pt modelId="{07C2C776-9B85-4C2D-9196-D81F71578365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…</a:t>
          </a:r>
        </a:p>
      </dgm:t>
    </dgm:pt>
    <dgm:pt modelId="{AD029EF5-22FC-4370-AAD7-5B10997A7034}" type="parTrans" cxnId="{3A73F464-18FC-40EB-B7AF-EA990A09C13E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FCFE78BB-9F15-49FE-88C8-0C00D272DC50}" type="sibTrans" cxnId="{3A73F464-18FC-40EB-B7AF-EA990A09C13E}">
      <dgm:prSet/>
      <dgm:spPr/>
      <dgm:t>
        <a:bodyPr/>
        <a:lstStyle/>
        <a:p>
          <a:endParaRPr lang="en-US"/>
        </a:p>
      </dgm:t>
    </dgm:pt>
    <dgm:pt modelId="{7F2B0DFC-1CC4-4ADD-BC71-19A822C252FC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Grep</a:t>
          </a:r>
        </a:p>
      </dgm:t>
    </dgm:pt>
    <dgm:pt modelId="{A592E182-150F-4837-A3AA-6F6A94337B9B}" type="parTrans" cxnId="{E662E851-2DF5-4299-AD0B-323074E1B2F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197F4D75-D535-4710-A390-3FF1CF92089A}" type="sibTrans" cxnId="{E662E851-2DF5-4299-AD0B-323074E1B2FB}">
      <dgm:prSet/>
      <dgm:spPr/>
      <dgm:t>
        <a:bodyPr/>
        <a:lstStyle/>
        <a:p>
          <a:endParaRPr lang="en-US"/>
        </a:p>
      </dgm:t>
    </dgm:pt>
    <dgm:pt modelId="{B781E468-7361-45D9-8CC9-E28A34DCD26D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Search Query</a:t>
          </a:r>
        </a:p>
      </dgm:t>
    </dgm:pt>
    <dgm:pt modelId="{B59F0D34-D15D-4A22-B132-8F7EBC1F0BC8}" type="parTrans" cxnId="{C2450E58-4A9F-4848-833B-C9889237E3DE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7A1FCC62-82DA-4D72-A615-DCFDD754ECDA}" type="sibTrans" cxnId="{C2450E58-4A9F-4848-833B-C9889237E3DE}">
      <dgm:prSet/>
      <dgm:spPr/>
      <dgm:t>
        <a:bodyPr/>
        <a:lstStyle/>
        <a:p>
          <a:endParaRPr lang="en-US"/>
        </a:p>
      </dgm:t>
    </dgm:pt>
    <dgm:pt modelId="{06E0CD18-C3AB-49FA-9D6A-7656B23D1C52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Search Query</a:t>
          </a:r>
        </a:p>
      </dgm:t>
    </dgm:pt>
    <dgm:pt modelId="{B24327B3-3ECE-4A80-A971-02774EB572B3}" type="parTrans" cxnId="{2EC2D3D4-3BED-4F92-948F-8BC228213234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5DB11648-7809-4486-B3BC-BA2859EA862F}" type="sibTrans" cxnId="{2EC2D3D4-3BED-4F92-948F-8BC228213234}">
      <dgm:prSet/>
      <dgm:spPr/>
      <dgm:t>
        <a:bodyPr/>
        <a:lstStyle/>
        <a:p>
          <a:endParaRPr lang="en-US"/>
        </a:p>
      </dgm:t>
    </dgm:pt>
    <dgm:pt modelId="{97910D88-38FB-410C-8378-33C766DA299C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Company 3 field names</a:t>
          </a:r>
        </a:p>
      </dgm:t>
    </dgm:pt>
    <dgm:pt modelId="{448BB9C3-6F5B-40AA-9370-3EBDC954111E}" type="parTrans" cxnId="{266429F0-4991-44F0-9082-B6D64ED9AE4E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1C4B415B-F518-47AB-B438-9BD6D674356B}" type="sibTrans" cxnId="{266429F0-4991-44F0-9082-B6D64ED9AE4E}">
      <dgm:prSet/>
      <dgm:spPr/>
      <dgm:t>
        <a:bodyPr/>
        <a:lstStyle/>
        <a:p>
          <a:endParaRPr lang="en-US"/>
        </a:p>
      </dgm:t>
    </dgm:pt>
    <dgm:pt modelId="{3D3A3E39-6910-4886-AA1E-D25DA2987302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Search Query</a:t>
          </a:r>
        </a:p>
      </dgm:t>
    </dgm:pt>
    <dgm:pt modelId="{46FBE5D0-938F-46F7-96D4-24ADF31CDE2F}" type="parTrans" cxnId="{772B0FC3-290A-458D-A1DC-47A931DDF504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08259879-BCD7-4653-A86A-FFAF486A5265}" type="sibTrans" cxnId="{772B0FC3-290A-458D-A1DC-47A931DDF504}">
      <dgm:prSet/>
      <dgm:spPr/>
      <dgm:t>
        <a:bodyPr/>
        <a:lstStyle/>
        <a:p>
          <a:endParaRPr lang="en-US"/>
        </a:p>
      </dgm:t>
    </dgm:pt>
    <dgm:pt modelId="{9BC7D208-37D0-4E02-B071-0FB1CFFABD5B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…</a:t>
          </a:r>
        </a:p>
      </dgm:t>
    </dgm:pt>
    <dgm:pt modelId="{EF83079B-DFEE-48A5-BBF1-9D7B0097514E}" type="parTrans" cxnId="{E2AD3119-93CE-4132-92A7-A7071BC5FD46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BAF779F3-4D1F-4DE1-A3A8-92A6A3687C19}" type="sibTrans" cxnId="{E2AD3119-93CE-4132-92A7-A7071BC5FD46}">
      <dgm:prSet/>
      <dgm:spPr/>
      <dgm:t>
        <a:bodyPr/>
        <a:lstStyle/>
        <a:p>
          <a:endParaRPr lang="en-US"/>
        </a:p>
      </dgm:t>
    </dgm:pt>
    <dgm:pt modelId="{114E9735-2AFB-4A6C-9DEF-09C3B6D94CAE}" type="pres">
      <dgm:prSet presAssocID="{E3B3F08B-CE4A-460B-B5C1-63F2B5E5C70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BB815B6-C97F-4CA4-BE96-46B68C530E96}" type="pres">
      <dgm:prSet presAssocID="{7C87B20C-D7C8-4882-8000-AC7A0DF20B11}" presName="root1" presStyleCnt="0"/>
      <dgm:spPr/>
    </dgm:pt>
    <dgm:pt modelId="{763547FE-0792-418D-8A84-D03C4F04AD4A}" type="pres">
      <dgm:prSet presAssocID="{7C87B20C-D7C8-4882-8000-AC7A0DF20B11}" presName="LevelOneTextNode" presStyleLbl="node0" presStyleIdx="0" presStyleCnt="1" custScaleY="145015">
        <dgm:presLayoutVars>
          <dgm:chPref val="3"/>
        </dgm:presLayoutVars>
      </dgm:prSet>
      <dgm:spPr/>
    </dgm:pt>
    <dgm:pt modelId="{0DDFE903-99C1-4090-A913-9EE019D25B58}" type="pres">
      <dgm:prSet presAssocID="{7C87B20C-D7C8-4882-8000-AC7A0DF20B11}" presName="level2hierChild" presStyleCnt="0"/>
      <dgm:spPr/>
    </dgm:pt>
    <dgm:pt modelId="{BA8BC1FC-742C-4A9D-9946-73EEE1767C41}" type="pres">
      <dgm:prSet presAssocID="{25EE4D69-DD45-4B93-A94B-7CB5E0150042}" presName="conn2-1" presStyleLbl="parChTrans1D2" presStyleIdx="0" presStyleCnt="5"/>
      <dgm:spPr/>
    </dgm:pt>
    <dgm:pt modelId="{3E6BBB0F-F060-4780-AB22-FD0707FACFB7}" type="pres">
      <dgm:prSet presAssocID="{25EE4D69-DD45-4B93-A94B-7CB5E0150042}" presName="connTx" presStyleLbl="parChTrans1D2" presStyleIdx="0" presStyleCnt="5"/>
      <dgm:spPr/>
    </dgm:pt>
    <dgm:pt modelId="{036FA9B9-9C1D-46B6-993C-BE887E556881}" type="pres">
      <dgm:prSet presAssocID="{A8817686-77BF-4F4A-A1A0-2D11EC257D85}" presName="root2" presStyleCnt="0"/>
      <dgm:spPr/>
    </dgm:pt>
    <dgm:pt modelId="{22AADBE3-D188-48D1-945B-2664C908386A}" type="pres">
      <dgm:prSet presAssocID="{A8817686-77BF-4F4A-A1A0-2D11EC257D85}" presName="LevelTwoTextNode" presStyleLbl="node2" presStyleIdx="0" presStyleCnt="5">
        <dgm:presLayoutVars>
          <dgm:chPref val="3"/>
        </dgm:presLayoutVars>
      </dgm:prSet>
      <dgm:spPr/>
    </dgm:pt>
    <dgm:pt modelId="{84D06A43-1F59-4E91-8F7D-8F07227BBB8D}" type="pres">
      <dgm:prSet presAssocID="{A8817686-77BF-4F4A-A1A0-2D11EC257D85}" presName="level3hierChild" presStyleCnt="0"/>
      <dgm:spPr/>
    </dgm:pt>
    <dgm:pt modelId="{111DC7A8-AD16-4B9B-BE87-F166EDD76FB3}" type="pres">
      <dgm:prSet presAssocID="{E75C3991-BEDC-4137-B41C-76FFAE90CAB6}" presName="conn2-1" presStyleLbl="parChTrans1D3" presStyleIdx="0" presStyleCnt="5"/>
      <dgm:spPr/>
    </dgm:pt>
    <dgm:pt modelId="{4C5BABB1-BCBB-4ED2-A86A-44803F468A22}" type="pres">
      <dgm:prSet presAssocID="{E75C3991-BEDC-4137-B41C-76FFAE90CAB6}" presName="connTx" presStyleLbl="parChTrans1D3" presStyleIdx="0" presStyleCnt="5"/>
      <dgm:spPr/>
    </dgm:pt>
    <dgm:pt modelId="{BE0C9050-5342-4897-A697-026458A83E95}" type="pres">
      <dgm:prSet presAssocID="{6D948A0F-BA3B-4C68-8ED9-B565C8088148}" presName="root2" presStyleCnt="0"/>
      <dgm:spPr/>
    </dgm:pt>
    <dgm:pt modelId="{6AADDDB0-E029-4A7B-AABB-4B6782453169}" type="pres">
      <dgm:prSet presAssocID="{6D948A0F-BA3B-4C68-8ED9-B565C8088148}" presName="LevelTwoTextNode" presStyleLbl="node3" presStyleIdx="0" presStyleCnt="5">
        <dgm:presLayoutVars>
          <dgm:chPref val="3"/>
        </dgm:presLayoutVars>
      </dgm:prSet>
      <dgm:spPr/>
    </dgm:pt>
    <dgm:pt modelId="{A3A8BA32-63E3-4FAD-89AC-FEEB3737A190}" type="pres">
      <dgm:prSet presAssocID="{6D948A0F-BA3B-4C68-8ED9-B565C8088148}" presName="level3hierChild" presStyleCnt="0"/>
      <dgm:spPr/>
    </dgm:pt>
    <dgm:pt modelId="{B5D212D3-0C3E-4C25-8202-374063A21C24}" type="pres">
      <dgm:prSet presAssocID="{B59F0D34-D15D-4A22-B132-8F7EBC1F0BC8}" presName="conn2-1" presStyleLbl="parChTrans1D4" presStyleIdx="0" presStyleCnt="3"/>
      <dgm:spPr/>
    </dgm:pt>
    <dgm:pt modelId="{9FF32CEE-C189-4C81-BF65-DE0E9C6C4FBE}" type="pres">
      <dgm:prSet presAssocID="{B59F0D34-D15D-4A22-B132-8F7EBC1F0BC8}" presName="connTx" presStyleLbl="parChTrans1D4" presStyleIdx="0" presStyleCnt="3"/>
      <dgm:spPr/>
    </dgm:pt>
    <dgm:pt modelId="{16FEE43E-E2D9-489B-A7EE-34EB644F9682}" type="pres">
      <dgm:prSet presAssocID="{B781E468-7361-45D9-8CC9-E28A34DCD26D}" presName="root2" presStyleCnt="0"/>
      <dgm:spPr/>
    </dgm:pt>
    <dgm:pt modelId="{ED963584-4F25-48EC-84CA-F1C43D53FED1}" type="pres">
      <dgm:prSet presAssocID="{B781E468-7361-45D9-8CC9-E28A34DCD26D}" presName="LevelTwoTextNode" presStyleLbl="node4" presStyleIdx="0" presStyleCnt="3">
        <dgm:presLayoutVars>
          <dgm:chPref val="3"/>
        </dgm:presLayoutVars>
      </dgm:prSet>
      <dgm:spPr/>
    </dgm:pt>
    <dgm:pt modelId="{41023910-6FC5-452B-9639-5E0C3631EFC6}" type="pres">
      <dgm:prSet presAssocID="{B781E468-7361-45D9-8CC9-E28A34DCD26D}" presName="level3hierChild" presStyleCnt="0"/>
      <dgm:spPr/>
    </dgm:pt>
    <dgm:pt modelId="{81829600-A3E8-4385-81D4-252C59AEFF59}" type="pres">
      <dgm:prSet presAssocID="{84F557CF-1BE7-4556-9A00-E6EDC8437C64}" presName="conn2-1" presStyleLbl="parChTrans1D3" presStyleIdx="1" presStyleCnt="5"/>
      <dgm:spPr/>
    </dgm:pt>
    <dgm:pt modelId="{6CFCC5E1-CC08-4241-8242-02C916D74AB3}" type="pres">
      <dgm:prSet presAssocID="{84F557CF-1BE7-4556-9A00-E6EDC8437C64}" presName="connTx" presStyleLbl="parChTrans1D3" presStyleIdx="1" presStyleCnt="5"/>
      <dgm:spPr/>
    </dgm:pt>
    <dgm:pt modelId="{EFA43E1F-EBBC-4BA5-B1D6-625C62E04AE6}" type="pres">
      <dgm:prSet presAssocID="{C2F6E6D2-CE14-4B56-A86E-C67B687B9026}" presName="root2" presStyleCnt="0"/>
      <dgm:spPr/>
    </dgm:pt>
    <dgm:pt modelId="{294DC1E7-18FA-47D2-BA7A-72D57C11EA94}" type="pres">
      <dgm:prSet presAssocID="{C2F6E6D2-CE14-4B56-A86E-C67B687B9026}" presName="LevelTwoTextNode" presStyleLbl="node3" presStyleIdx="1" presStyleCnt="5">
        <dgm:presLayoutVars>
          <dgm:chPref val="3"/>
        </dgm:presLayoutVars>
      </dgm:prSet>
      <dgm:spPr/>
    </dgm:pt>
    <dgm:pt modelId="{AA9F28DF-6D87-4622-80C3-74FA2FC1BDD4}" type="pres">
      <dgm:prSet presAssocID="{C2F6E6D2-CE14-4B56-A86E-C67B687B9026}" presName="level3hierChild" presStyleCnt="0"/>
      <dgm:spPr/>
    </dgm:pt>
    <dgm:pt modelId="{B90BA080-1073-4CAF-B7CF-CDD0B04B5568}" type="pres">
      <dgm:prSet presAssocID="{B24327B3-3ECE-4A80-A971-02774EB572B3}" presName="conn2-1" presStyleLbl="parChTrans1D4" presStyleIdx="1" presStyleCnt="3"/>
      <dgm:spPr/>
    </dgm:pt>
    <dgm:pt modelId="{AA9E2E4B-7782-4619-AAE7-C41F10B63CD2}" type="pres">
      <dgm:prSet presAssocID="{B24327B3-3ECE-4A80-A971-02774EB572B3}" presName="connTx" presStyleLbl="parChTrans1D4" presStyleIdx="1" presStyleCnt="3"/>
      <dgm:spPr/>
    </dgm:pt>
    <dgm:pt modelId="{88358E79-2B79-4EFF-AF42-D48CC6B4FC4C}" type="pres">
      <dgm:prSet presAssocID="{06E0CD18-C3AB-49FA-9D6A-7656B23D1C52}" presName="root2" presStyleCnt="0"/>
      <dgm:spPr/>
    </dgm:pt>
    <dgm:pt modelId="{763279FB-28EF-4A4F-A88F-F3156F32C0E5}" type="pres">
      <dgm:prSet presAssocID="{06E0CD18-C3AB-49FA-9D6A-7656B23D1C52}" presName="LevelTwoTextNode" presStyleLbl="node4" presStyleIdx="1" presStyleCnt="3">
        <dgm:presLayoutVars>
          <dgm:chPref val="3"/>
        </dgm:presLayoutVars>
      </dgm:prSet>
      <dgm:spPr/>
    </dgm:pt>
    <dgm:pt modelId="{99DC4407-D5B5-49CE-A5DC-225F2C438BCC}" type="pres">
      <dgm:prSet presAssocID="{06E0CD18-C3AB-49FA-9D6A-7656B23D1C52}" presName="level3hierChild" presStyleCnt="0"/>
      <dgm:spPr/>
    </dgm:pt>
    <dgm:pt modelId="{9FAF9D7D-1077-4451-913C-25736E53BA4A}" type="pres">
      <dgm:prSet presAssocID="{49C08B2A-63E6-4C9F-8D5B-3266367113C7}" presName="conn2-1" presStyleLbl="parChTrans1D2" presStyleIdx="1" presStyleCnt="5"/>
      <dgm:spPr/>
    </dgm:pt>
    <dgm:pt modelId="{43067A7C-502E-41C4-AE92-37E4F97228A8}" type="pres">
      <dgm:prSet presAssocID="{49C08B2A-63E6-4C9F-8D5B-3266367113C7}" presName="connTx" presStyleLbl="parChTrans1D2" presStyleIdx="1" presStyleCnt="5"/>
      <dgm:spPr/>
    </dgm:pt>
    <dgm:pt modelId="{5B01B9F3-806C-4153-BC13-96AA6509C994}" type="pres">
      <dgm:prSet presAssocID="{FEEB44AB-D1A9-4B03-AF0F-2B28B036A755}" presName="root2" presStyleCnt="0"/>
      <dgm:spPr/>
    </dgm:pt>
    <dgm:pt modelId="{0C835693-2966-4D23-9339-95D306030BE0}" type="pres">
      <dgm:prSet presAssocID="{FEEB44AB-D1A9-4B03-AF0F-2B28B036A755}" presName="LevelTwoTextNode" presStyleLbl="node2" presStyleIdx="1" presStyleCnt="5">
        <dgm:presLayoutVars>
          <dgm:chPref val="3"/>
        </dgm:presLayoutVars>
      </dgm:prSet>
      <dgm:spPr/>
    </dgm:pt>
    <dgm:pt modelId="{3DE4091E-439F-4E0E-B69D-DA84FA5B4051}" type="pres">
      <dgm:prSet presAssocID="{FEEB44AB-D1A9-4B03-AF0F-2B28B036A755}" presName="level3hierChild" presStyleCnt="0"/>
      <dgm:spPr/>
    </dgm:pt>
    <dgm:pt modelId="{05CC0EBD-8F0C-400F-B4D6-8E7A98567DB7}" type="pres">
      <dgm:prSet presAssocID="{F77885A7-E070-49B9-B113-C45588C3DBD6}" presName="conn2-1" presStyleLbl="parChTrans1D2" presStyleIdx="2" presStyleCnt="5"/>
      <dgm:spPr/>
    </dgm:pt>
    <dgm:pt modelId="{6B75EE81-AC2A-4C72-8C75-6EAF3A32C59D}" type="pres">
      <dgm:prSet presAssocID="{F77885A7-E070-49B9-B113-C45588C3DBD6}" presName="connTx" presStyleLbl="parChTrans1D2" presStyleIdx="2" presStyleCnt="5"/>
      <dgm:spPr/>
    </dgm:pt>
    <dgm:pt modelId="{61C246EA-5680-4034-90FE-ACF1B53A109E}" type="pres">
      <dgm:prSet presAssocID="{35EA6704-A8F1-4B71-90DE-5DD3A666279F}" presName="root2" presStyleCnt="0"/>
      <dgm:spPr/>
    </dgm:pt>
    <dgm:pt modelId="{18B73A57-40EC-4479-9ACB-90BB4C014531}" type="pres">
      <dgm:prSet presAssocID="{35EA6704-A8F1-4B71-90DE-5DD3A666279F}" presName="LevelTwoTextNode" presStyleLbl="node2" presStyleIdx="2" presStyleCnt="5">
        <dgm:presLayoutVars>
          <dgm:chPref val="3"/>
        </dgm:presLayoutVars>
      </dgm:prSet>
      <dgm:spPr/>
    </dgm:pt>
    <dgm:pt modelId="{D40BC6BE-538B-4A6C-91D8-A4040DB165BE}" type="pres">
      <dgm:prSet presAssocID="{35EA6704-A8F1-4B71-90DE-5DD3A666279F}" presName="level3hierChild" presStyleCnt="0"/>
      <dgm:spPr/>
    </dgm:pt>
    <dgm:pt modelId="{3DFD6AB6-1F51-4529-8DB1-441605419409}" type="pres">
      <dgm:prSet presAssocID="{448BB9C3-6F5B-40AA-9370-3EBDC954111E}" presName="conn2-1" presStyleLbl="parChTrans1D3" presStyleIdx="2" presStyleCnt="5"/>
      <dgm:spPr/>
    </dgm:pt>
    <dgm:pt modelId="{46EF7EE4-04ED-4441-B47C-ED79775CB7D8}" type="pres">
      <dgm:prSet presAssocID="{448BB9C3-6F5B-40AA-9370-3EBDC954111E}" presName="connTx" presStyleLbl="parChTrans1D3" presStyleIdx="2" presStyleCnt="5"/>
      <dgm:spPr/>
    </dgm:pt>
    <dgm:pt modelId="{5294CC72-D8A3-4B7A-AB68-30D6822D1A83}" type="pres">
      <dgm:prSet presAssocID="{97910D88-38FB-410C-8378-33C766DA299C}" presName="root2" presStyleCnt="0"/>
      <dgm:spPr/>
    </dgm:pt>
    <dgm:pt modelId="{B316F578-DA5C-417B-8168-005360C19E60}" type="pres">
      <dgm:prSet presAssocID="{97910D88-38FB-410C-8378-33C766DA299C}" presName="LevelTwoTextNode" presStyleLbl="node3" presStyleIdx="2" presStyleCnt="5">
        <dgm:presLayoutVars>
          <dgm:chPref val="3"/>
        </dgm:presLayoutVars>
      </dgm:prSet>
      <dgm:spPr/>
    </dgm:pt>
    <dgm:pt modelId="{97FB8476-DB1A-47DC-BAA6-617413767E9A}" type="pres">
      <dgm:prSet presAssocID="{97910D88-38FB-410C-8378-33C766DA299C}" presName="level3hierChild" presStyleCnt="0"/>
      <dgm:spPr/>
    </dgm:pt>
    <dgm:pt modelId="{253BEA06-96AE-49B0-88F5-94307BC5ACDC}" type="pres">
      <dgm:prSet presAssocID="{46FBE5D0-938F-46F7-96D4-24ADF31CDE2F}" presName="conn2-1" presStyleLbl="parChTrans1D4" presStyleIdx="2" presStyleCnt="3"/>
      <dgm:spPr/>
    </dgm:pt>
    <dgm:pt modelId="{66AEA49F-04DD-4D0D-ADFE-27A3323AFE13}" type="pres">
      <dgm:prSet presAssocID="{46FBE5D0-938F-46F7-96D4-24ADF31CDE2F}" presName="connTx" presStyleLbl="parChTrans1D4" presStyleIdx="2" presStyleCnt="3"/>
      <dgm:spPr/>
    </dgm:pt>
    <dgm:pt modelId="{130C6814-8250-4C8D-B00D-DE64092FC6E9}" type="pres">
      <dgm:prSet presAssocID="{3D3A3E39-6910-4886-AA1E-D25DA2987302}" presName="root2" presStyleCnt="0"/>
      <dgm:spPr/>
    </dgm:pt>
    <dgm:pt modelId="{87F5B1DF-D7B4-4C46-A2B2-FBB59C7647AA}" type="pres">
      <dgm:prSet presAssocID="{3D3A3E39-6910-4886-AA1E-D25DA2987302}" presName="LevelTwoTextNode" presStyleLbl="node4" presStyleIdx="2" presStyleCnt="3">
        <dgm:presLayoutVars>
          <dgm:chPref val="3"/>
        </dgm:presLayoutVars>
      </dgm:prSet>
      <dgm:spPr/>
    </dgm:pt>
    <dgm:pt modelId="{9C07796B-0B6D-4AC6-B5E7-1E2F76FFFBED}" type="pres">
      <dgm:prSet presAssocID="{3D3A3E39-6910-4886-AA1E-D25DA2987302}" presName="level3hierChild" presStyleCnt="0"/>
      <dgm:spPr/>
    </dgm:pt>
    <dgm:pt modelId="{0756E35F-AD57-4D1B-B8D4-4312A27C19EA}" type="pres">
      <dgm:prSet presAssocID="{AD029EF5-22FC-4370-AAD7-5B10997A7034}" presName="conn2-1" presStyleLbl="parChTrans1D2" presStyleIdx="3" presStyleCnt="5"/>
      <dgm:spPr/>
    </dgm:pt>
    <dgm:pt modelId="{D1E4D205-3F9E-4DD6-B5D5-9FA6A80D320D}" type="pres">
      <dgm:prSet presAssocID="{AD029EF5-22FC-4370-AAD7-5B10997A7034}" presName="connTx" presStyleLbl="parChTrans1D2" presStyleIdx="3" presStyleCnt="5"/>
      <dgm:spPr/>
    </dgm:pt>
    <dgm:pt modelId="{E3C3FCD6-BF2B-4161-8099-7CD15623C237}" type="pres">
      <dgm:prSet presAssocID="{07C2C776-9B85-4C2D-9196-D81F71578365}" presName="root2" presStyleCnt="0"/>
      <dgm:spPr/>
    </dgm:pt>
    <dgm:pt modelId="{F99699E6-8D27-4F21-A94D-3CB0F38FE8F0}" type="pres">
      <dgm:prSet presAssocID="{07C2C776-9B85-4C2D-9196-D81F71578365}" presName="LevelTwoTextNode" presStyleLbl="node2" presStyleIdx="3" presStyleCnt="5">
        <dgm:presLayoutVars>
          <dgm:chPref val="3"/>
        </dgm:presLayoutVars>
      </dgm:prSet>
      <dgm:spPr/>
    </dgm:pt>
    <dgm:pt modelId="{53FC31C7-D583-4DE2-BCE9-515607A2961E}" type="pres">
      <dgm:prSet presAssocID="{07C2C776-9B85-4C2D-9196-D81F71578365}" presName="level3hierChild" presStyleCnt="0"/>
      <dgm:spPr/>
    </dgm:pt>
    <dgm:pt modelId="{173A74C5-0C8B-4CA5-8763-03AF3A86437D}" type="pres">
      <dgm:prSet presAssocID="{EF83079B-DFEE-48A5-BBF1-9D7B0097514E}" presName="conn2-1" presStyleLbl="parChTrans1D3" presStyleIdx="3" presStyleCnt="5"/>
      <dgm:spPr/>
    </dgm:pt>
    <dgm:pt modelId="{74B00C2D-A739-4612-8DBE-22C75C81FD4F}" type="pres">
      <dgm:prSet presAssocID="{EF83079B-DFEE-48A5-BBF1-9D7B0097514E}" presName="connTx" presStyleLbl="parChTrans1D3" presStyleIdx="3" presStyleCnt="5"/>
      <dgm:spPr/>
    </dgm:pt>
    <dgm:pt modelId="{65A4127C-73D7-4DBB-973F-D27E12BF541A}" type="pres">
      <dgm:prSet presAssocID="{9BC7D208-37D0-4E02-B071-0FB1CFFABD5B}" presName="root2" presStyleCnt="0"/>
      <dgm:spPr/>
    </dgm:pt>
    <dgm:pt modelId="{043E62DA-EBE0-4AC0-B3B1-E66865EB857E}" type="pres">
      <dgm:prSet presAssocID="{9BC7D208-37D0-4E02-B071-0FB1CFFABD5B}" presName="LevelTwoTextNode" presStyleLbl="node3" presStyleIdx="3" presStyleCnt="5">
        <dgm:presLayoutVars>
          <dgm:chPref val="3"/>
        </dgm:presLayoutVars>
      </dgm:prSet>
      <dgm:spPr/>
    </dgm:pt>
    <dgm:pt modelId="{88E547E4-0DA2-4B35-A48A-0DED5F0E47BB}" type="pres">
      <dgm:prSet presAssocID="{9BC7D208-37D0-4E02-B071-0FB1CFFABD5B}" presName="level3hierChild" presStyleCnt="0"/>
      <dgm:spPr/>
    </dgm:pt>
    <dgm:pt modelId="{4D09C830-E908-4E07-A5EA-BB42156A3D8E}" type="pres">
      <dgm:prSet presAssocID="{A592E182-150F-4837-A3AA-6F6A94337B9B}" presName="conn2-1" presStyleLbl="parChTrans1D2" presStyleIdx="4" presStyleCnt="5"/>
      <dgm:spPr/>
    </dgm:pt>
    <dgm:pt modelId="{42BC192B-8FF2-485E-AE74-CF9BEBE6C99D}" type="pres">
      <dgm:prSet presAssocID="{A592E182-150F-4837-A3AA-6F6A94337B9B}" presName="connTx" presStyleLbl="parChTrans1D2" presStyleIdx="4" presStyleCnt="5"/>
      <dgm:spPr/>
    </dgm:pt>
    <dgm:pt modelId="{48748F93-F286-4F36-841C-12D64B858721}" type="pres">
      <dgm:prSet presAssocID="{7F2B0DFC-1CC4-4ADD-BC71-19A822C252FC}" presName="root2" presStyleCnt="0"/>
      <dgm:spPr/>
    </dgm:pt>
    <dgm:pt modelId="{5B4F01AC-1248-4F23-A389-97C513F9F0F9}" type="pres">
      <dgm:prSet presAssocID="{7F2B0DFC-1CC4-4ADD-BC71-19A822C252FC}" presName="LevelTwoTextNode" presStyleLbl="node2" presStyleIdx="4" presStyleCnt="5">
        <dgm:presLayoutVars>
          <dgm:chPref val="3"/>
        </dgm:presLayoutVars>
      </dgm:prSet>
      <dgm:spPr/>
    </dgm:pt>
    <dgm:pt modelId="{2020982D-015C-46E2-8FEA-E8F3C0C81FC3}" type="pres">
      <dgm:prSet presAssocID="{7F2B0DFC-1CC4-4ADD-BC71-19A822C252FC}" presName="level3hierChild" presStyleCnt="0"/>
      <dgm:spPr/>
    </dgm:pt>
    <dgm:pt modelId="{13FE701C-39D6-4D06-9029-240A9D075D86}" type="pres">
      <dgm:prSet presAssocID="{66C209D0-AD08-4BBB-99B2-3A70490B8C0F}" presName="conn2-1" presStyleLbl="parChTrans1D3" presStyleIdx="4" presStyleCnt="5"/>
      <dgm:spPr/>
    </dgm:pt>
    <dgm:pt modelId="{CE2AAD77-1568-4DA3-BE95-D5D382491716}" type="pres">
      <dgm:prSet presAssocID="{66C209D0-AD08-4BBB-99B2-3A70490B8C0F}" presName="connTx" presStyleLbl="parChTrans1D3" presStyleIdx="4" presStyleCnt="5"/>
      <dgm:spPr/>
    </dgm:pt>
    <dgm:pt modelId="{7D10DC87-4222-4016-B5D4-D037CCF9FE83}" type="pres">
      <dgm:prSet presAssocID="{BFD42CB7-B7DF-48EA-AF9B-90B74D975432}" presName="root2" presStyleCnt="0"/>
      <dgm:spPr/>
    </dgm:pt>
    <dgm:pt modelId="{82CD5EFB-B00A-4DD9-8B1C-F00D17DC3D17}" type="pres">
      <dgm:prSet presAssocID="{BFD42CB7-B7DF-48EA-AF9B-90B74D975432}" presName="LevelTwoTextNode" presStyleLbl="node3" presStyleIdx="4" presStyleCnt="5">
        <dgm:presLayoutVars>
          <dgm:chPref val="3"/>
        </dgm:presLayoutVars>
      </dgm:prSet>
      <dgm:spPr/>
    </dgm:pt>
    <dgm:pt modelId="{62A883C9-9F88-459D-9CAD-85C10EA87EB9}" type="pres">
      <dgm:prSet presAssocID="{BFD42CB7-B7DF-48EA-AF9B-90B74D975432}" presName="level3hierChild" presStyleCnt="0"/>
      <dgm:spPr/>
    </dgm:pt>
  </dgm:ptLst>
  <dgm:cxnLst>
    <dgm:cxn modelId="{5B4F630D-D508-42D7-98CD-4C6BF0F5A837}" type="presOf" srcId="{6D948A0F-BA3B-4C68-8ED9-B565C8088148}" destId="{6AADDDB0-E029-4A7B-AABB-4B6782453169}" srcOrd="0" destOrd="0" presId="urn:microsoft.com/office/officeart/2005/8/layout/hierarchy2"/>
    <dgm:cxn modelId="{BA014D0D-F3D4-4437-B4FC-DEA0869D7A14}" type="presOf" srcId="{E3B3F08B-CE4A-460B-B5C1-63F2B5E5C708}" destId="{114E9735-2AFB-4A6C-9DEF-09C3B6D94CAE}" srcOrd="0" destOrd="0" presId="urn:microsoft.com/office/officeart/2005/8/layout/hierarchy2"/>
    <dgm:cxn modelId="{E7D3470E-1346-446F-9E01-71AAD2A18423}" type="presOf" srcId="{49C08B2A-63E6-4C9F-8D5B-3266367113C7}" destId="{9FAF9D7D-1077-4451-913C-25736E53BA4A}" srcOrd="0" destOrd="0" presId="urn:microsoft.com/office/officeart/2005/8/layout/hierarchy2"/>
    <dgm:cxn modelId="{700AC416-6CA5-43BA-96D8-9E40015879DB}" type="presOf" srcId="{BFD42CB7-B7DF-48EA-AF9B-90B74D975432}" destId="{82CD5EFB-B00A-4DD9-8B1C-F00D17DC3D17}" srcOrd="0" destOrd="0" presId="urn:microsoft.com/office/officeart/2005/8/layout/hierarchy2"/>
    <dgm:cxn modelId="{E2AD3119-93CE-4132-92A7-A7071BC5FD46}" srcId="{07C2C776-9B85-4C2D-9196-D81F71578365}" destId="{9BC7D208-37D0-4E02-B071-0FB1CFFABD5B}" srcOrd="0" destOrd="0" parTransId="{EF83079B-DFEE-48A5-BBF1-9D7B0097514E}" sibTransId="{BAF779F3-4D1F-4DE1-A3A8-92A6A3687C19}"/>
    <dgm:cxn modelId="{11E4F81D-7C1F-48EB-B22F-BF42E4645222}" type="presOf" srcId="{AD029EF5-22FC-4370-AAD7-5B10997A7034}" destId="{0756E35F-AD57-4D1B-B8D4-4312A27C19EA}" srcOrd="0" destOrd="0" presId="urn:microsoft.com/office/officeart/2005/8/layout/hierarchy2"/>
    <dgm:cxn modelId="{CBC6CC1F-E3D6-4A7E-BF58-2E7C3A02EFAF}" type="presOf" srcId="{25EE4D69-DD45-4B93-A94B-7CB5E0150042}" destId="{BA8BC1FC-742C-4A9D-9946-73EEE1767C41}" srcOrd="0" destOrd="0" presId="urn:microsoft.com/office/officeart/2005/8/layout/hierarchy2"/>
    <dgm:cxn modelId="{3CE28522-2897-44D6-8A79-81BE1DB00BC3}" srcId="{E3B3F08B-CE4A-460B-B5C1-63F2B5E5C708}" destId="{7C87B20C-D7C8-4882-8000-AC7A0DF20B11}" srcOrd="0" destOrd="0" parTransId="{2B7EBCF6-F1E9-4709-84DE-57F5E98C890B}" sibTransId="{6C3857DC-19FE-4855-BE98-F0F5BB745920}"/>
    <dgm:cxn modelId="{941B6D32-4A83-4DF7-8219-C5F843B82672}" type="presOf" srcId="{84F557CF-1BE7-4556-9A00-E6EDC8437C64}" destId="{6CFCC5E1-CC08-4241-8242-02C916D74AB3}" srcOrd="1" destOrd="0" presId="urn:microsoft.com/office/officeart/2005/8/layout/hierarchy2"/>
    <dgm:cxn modelId="{B9946035-CF0E-4E35-B819-9FA908B681E1}" type="presOf" srcId="{A8817686-77BF-4F4A-A1A0-2D11EC257D85}" destId="{22AADBE3-D188-48D1-945B-2664C908386A}" srcOrd="0" destOrd="0" presId="urn:microsoft.com/office/officeart/2005/8/layout/hierarchy2"/>
    <dgm:cxn modelId="{6CF8FA60-87D9-4CD9-9042-6E1E14E87E22}" type="presOf" srcId="{F77885A7-E070-49B9-B113-C45588C3DBD6}" destId="{05CC0EBD-8F0C-400F-B4D6-8E7A98567DB7}" srcOrd="0" destOrd="0" presId="urn:microsoft.com/office/officeart/2005/8/layout/hierarchy2"/>
    <dgm:cxn modelId="{4F328443-6EB0-450F-B6AD-29F6D7C48F78}" type="presOf" srcId="{448BB9C3-6F5B-40AA-9370-3EBDC954111E}" destId="{3DFD6AB6-1F51-4529-8DB1-441605419409}" srcOrd="0" destOrd="0" presId="urn:microsoft.com/office/officeart/2005/8/layout/hierarchy2"/>
    <dgm:cxn modelId="{3A73F464-18FC-40EB-B7AF-EA990A09C13E}" srcId="{7C87B20C-D7C8-4882-8000-AC7A0DF20B11}" destId="{07C2C776-9B85-4C2D-9196-D81F71578365}" srcOrd="3" destOrd="0" parTransId="{AD029EF5-22FC-4370-AAD7-5B10997A7034}" sibTransId="{FCFE78BB-9F15-49FE-88C8-0C00D272DC50}"/>
    <dgm:cxn modelId="{DA017368-09C8-4D3C-9DEF-AA3BF4F9DD1E}" srcId="{7C87B20C-D7C8-4882-8000-AC7A0DF20B11}" destId="{35EA6704-A8F1-4B71-90DE-5DD3A666279F}" srcOrd="2" destOrd="0" parTransId="{F77885A7-E070-49B9-B113-C45588C3DBD6}" sibTransId="{3F5D0EAA-BE52-4389-A07E-AB86BD7125E2}"/>
    <dgm:cxn modelId="{44C09B71-2F3E-497A-8769-960F7573EF68}" type="presOf" srcId="{F77885A7-E070-49B9-B113-C45588C3DBD6}" destId="{6B75EE81-AC2A-4C72-8C75-6EAF3A32C59D}" srcOrd="1" destOrd="0" presId="urn:microsoft.com/office/officeart/2005/8/layout/hierarchy2"/>
    <dgm:cxn modelId="{E662E851-2DF5-4299-AD0B-323074E1B2FB}" srcId="{7C87B20C-D7C8-4882-8000-AC7A0DF20B11}" destId="{7F2B0DFC-1CC4-4ADD-BC71-19A822C252FC}" srcOrd="4" destOrd="0" parTransId="{A592E182-150F-4837-A3AA-6F6A94337B9B}" sibTransId="{197F4D75-D535-4710-A390-3FF1CF92089A}"/>
    <dgm:cxn modelId="{3CBEAF54-C10A-45FD-845E-13AD683EA932}" type="presOf" srcId="{AD029EF5-22FC-4370-AAD7-5B10997A7034}" destId="{D1E4D205-3F9E-4DD6-B5D5-9FA6A80D320D}" srcOrd="1" destOrd="0" presId="urn:microsoft.com/office/officeart/2005/8/layout/hierarchy2"/>
    <dgm:cxn modelId="{49B3F055-B541-44E0-90D7-81A656218B5B}" type="presOf" srcId="{49C08B2A-63E6-4C9F-8D5B-3266367113C7}" destId="{43067A7C-502E-41C4-AE92-37E4F97228A8}" srcOrd="1" destOrd="0" presId="urn:microsoft.com/office/officeart/2005/8/layout/hierarchy2"/>
    <dgm:cxn modelId="{C2450E58-4A9F-4848-833B-C9889237E3DE}" srcId="{6D948A0F-BA3B-4C68-8ED9-B565C8088148}" destId="{B781E468-7361-45D9-8CC9-E28A34DCD26D}" srcOrd="0" destOrd="0" parTransId="{B59F0D34-D15D-4A22-B132-8F7EBC1F0BC8}" sibTransId="{7A1FCC62-82DA-4D72-A615-DCFDD754ECDA}"/>
    <dgm:cxn modelId="{D02F5D59-98C9-4F2E-B1F5-86071B96BF12}" type="presOf" srcId="{84F557CF-1BE7-4556-9A00-E6EDC8437C64}" destId="{81829600-A3E8-4385-81D4-252C59AEFF59}" srcOrd="0" destOrd="0" presId="urn:microsoft.com/office/officeart/2005/8/layout/hierarchy2"/>
    <dgm:cxn modelId="{E63E015A-7F02-4C00-9B57-5D2669340C01}" type="presOf" srcId="{9BC7D208-37D0-4E02-B071-0FB1CFFABD5B}" destId="{043E62DA-EBE0-4AC0-B3B1-E66865EB857E}" srcOrd="0" destOrd="0" presId="urn:microsoft.com/office/officeart/2005/8/layout/hierarchy2"/>
    <dgm:cxn modelId="{A7E1457A-1841-4D21-BBEF-9E2B3E8CA42D}" type="presOf" srcId="{B59F0D34-D15D-4A22-B132-8F7EBC1F0BC8}" destId="{9FF32CEE-C189-4C81-BF65-DE0E9C6C4FBE}" srcOrd="1" destOrd="0" presId="urn:microsoft.com/office/officeart/2005/8/layout/hierarchy2"/>
    <dgm:cxn modelId="{1257157C-266A-4488-9CA1-0E9C8AAC9766}" type="presOf" srcId="{E75C3991-BEDC-4137-B41C-76FFAE90CAB6}" destId="{4C5BABB1-BCBB-4ED2-A86A-44803F468A22}" srcOrd="1" destOrd="0" presId="urn:microsoft.com/office/officeart/2005/8/layout/hierarchy2"/>
    <dgm:cxn modelId="{9D94077D-7DBC-4185-B50D-3142E385AC85}" srcId="{7F2B0DFC-1CC4-4ADD-BC71-19A822C252FC}" destId="{BFD42CB7-B7DF-48EA-AF9B-90B74D975432}" srcOrd="0" destOrd="0" parTransId="{66C209D0-AD08-4BBB-99B2-3A70490B8C0F}" sibTransId="{D1EBD1D9-1A11-4AE4-BCEF-283EFDBF2636}"/>
    <dgm:cxn modelId="{DDCE1484-3588-4103-913B-1E3F32AA5365}" type="presOf" srcId="{FEEB44AB-D1A9-4B03-AF0F-2B28B036A755}" destId="{0C835693-2966-4D23-9339-95D306030BE0}" srcOrd="0" destOrd="0" presId="urn:microsoft.com/office/officeart/2005/8/layout/hierarchy2"/>
    <dgm:cxn modelId="{9549A987-9107-48B6-BBEA-CD2B50A193E5}" type="presOf" srcId="{66C209D0-AD08-4BBB-99B2-3A70490B8C0F}" destId="{CE2AAD77-1568-4DA3-BE95-D5D382491716}" srcOrd="1" destOrd="0" presId="urn:microsoft.com/office/officeart/2005/8/layout/hierarchy2"/>
    <dgm:cxn modelId="{48831588-53EE-4154-8117-80C0633DBDD2}" type="presOf" srcId="{06E0CD18-C3AB-49FA-9D6A-7656B23D1C52}" destId="{763279FB-28EF-4A4F-A88F-F3156F32C0E5}" srcOrd="0" destOrd="0" presId="urn:microsoft.com/office/officeart/2005/8/layout/hierarchy2"/>
    <dgm:cxn modelId="{51925788-1AB7-41AF-82E0-346C7F7E16BC}" srcId="{7C87B20C-D7C8-4882-8000-AC7A0DF20B11}" destId="{A8817686-77BF-4F4A-A1A0-2D11EC257D85}" srcOrd="0" destOrd="0" parTransId="{25EE4D69-DD45-4B93-A94B-7CB5E0150042}" sibTransId="{1B85322C-CBFD-4128-9AA8-F97920D03079}"/>
    <dgm:cxn modelId="{12517691-3986-42ED-ACC8-7E99852F363A}" type="presOf" srcId="{A592E182-150F-4837-A3AA-6F6A94337B9B}" destId="{4D09C830-E908-4E07-A5EA-BB42156A3D8E}" srcOrd="0" destOrd="0" presId="urn:microsoft.com/office/officeart/2005/8/layout/hierarchy2"/>
    <dgm:cxn modelId="{B544DC98-1EF0-4371-B145-04EF447F3D80}" type="presOf" srcId="{97910D88-38FB-410C-8378-33C766DA299C}" destId="{B316F578-DA5C-417B-8168-005360C19E60}" srcOrd="0" destOrd="0" presId="urn:microsoft.com/office/officeart/2005/8/layout/hierarchy2"/>
    <dgm:cxn modelId="{71F8689D-50CA-43C8-9ED9-1AC02647B283}" type="presOf" srcId="{B24327B3-3ECE-4A80-A971-02774EB572B3}" destId="{B90BA080-1073-4CAF-B7CF-CDD0B04B5568}" srcOrd="0" destOrd="0" presId="urn:microsoft.com/office/officeart/2005/8/layout/hierarchy2"/>
    <dgm:cxn modelId="{6230C89D-E957-4C14-9D41-E632D4ED6D2D}" type="presOf" srcId="{E75C3991-BEDC-4137-B41C-76FFAE90CAB6}" destId="{111DC7A8-AD16-4B9B-BE87-F166EDD76FB3}" srcOrd="0" destOrd="0" presId="urn:microsoft.com/office/officeart/2005/8/layout/hierarchy2"/>
    <dgm:cxn modelId="{B18ED09D-4AB3-42EB-8870-68D8DA8CE2DE}" type="presOf" srcId="{B781E468-7361-45D9-8CC9-E28A34DCD26D}" destId="{ED963584-4F25-48EC-84CA-F1C43D53FED1}" srcOrd="0" destOrd="0" presId="urn:microsoft.com/office/officeart/2005/8/layout/hierarchy2"/>
    <dgm:cxn modelId="{0722329E-6EC1-4FEB-A3D9-3BC9BCF20554}" type="presOf" srcId="{46FBE5D0-938F-46F7-96D4-24ADF31CDE2F}" destId="{253BEA06-96AE-49B0-88F5-94307BC5ACDC}" srcOrd="0" destOrd="0" presId="urn:microsoft.com/office/officeart/2005/8/layout/hierarchy2"/>
    <dgm:cxn modelId="{336EA79E-5946-4AA1-9BF7-64F89E7A2869}" type="presOf" srcId="{46FBE5D0-938F-46F7-96D4-24ADF31CDE2F}" destId="{66AEA49F-04DD-4D0D-ADFE-27A3323AFE13}" srcOrd="1" destOrd="0" presId="urn:microsoft.com/office/officeart/2005/8/layout/hierarchy2"/>
    <dgm:cxn modelId="{A2EEBA9F-9A67-4CC2-975A-C8C27570F4E2}" type="presOf" srcId="{C2F6E6D2-CE14-4B56-A86E-C67B687B9026}" destId="{294DC1E7-18FA-47D2-BA7A-72D57C11EA94}" srcOrd="0" destOrd="0" presId="urn:microsoft.com/office/officeart/2005/8/layout/hierarchy2"/>
    <dgm:cxn modelId="{401176A2-55CB-4189-A03B-A27E742B6CFF}" type="presOf" srcId="{07C2C776-9B85-4C2D-9196-D81F71578365}" destId="{F99699E6-8D27-4F21-A94D-3CB0F38FE8F0}" srcOrd="0" destOrd="0" presId="urn:microsoft.com/office/officeart/2005/8/layout/hierarchy2"/>
    <dgm:cxn modelId="{786531B0-E177-4439-A315-43CCB559A424}" type="presOf" srcId="{25EE4D69-DD45-4B93-A94B-7CB5E0150042}" destId="{3E6BBB0F-F060-4780-AB22-FD0707FACFB7}" srcOrd="1" destOrd="0" presId="urn:microsoft.com/office/officeart/2005/8/layout/hierarchy2"/>
    <dgm:cxn modelId="{976023B1-CE08-4692-8C7E-12CF453C38DA}" srcId="{A8817686-77BF-4F4A-A1A0-2D11EC257D85}" destId="{6D948A0F-BA3B-4C68-8ED9-B565C8088148}" srcOrd="0" destOrd="0" parTransId="{E75C3991-BEDC-4137-B41C-76FFAE90CAB6}" sibTransId="{6F314AA3-DE1F-406D-B432-68886332F964}"/>
    <dgm:cxn modelId="{967433C1-6D23-4F4D-8BFD-73B72A9D8D23}" type="presOf" srcId="{3D3A3E39-6910-4886-AA1E-D25DA2987302}" destId="{87F5B1DF-D7B4-4C46-A2B2-FBB59C7647AA}" srcOrd="0" destOrd="0" presId="urn:microsoft.com/office/officeart/2005/8/layout/hierarchy2"/>
    <dgm:cxn modelId="{D3D99EC2-7CA1-4E9B-9A1D-E993304F8F34}" type="presOf" srcId="{EF83079B-DFEE-48A5-BBF1-9D7B0097514E}" destId="{173A74C5-0C8B-4CA5-8763-03AF3A86437D}" srcOrd="0" destOrd="0" presId="urn:microsoft.com/office/officeart/2005/8/layout/hierarchy2"/>
    <dgm:cxn modelId="{772B0FC3-290A-458D-A1DC-47A931DDF504}" srcId="{97910D88-38FB-410C-8378-33C766DA299C}" destId="{3D3A3E39-6910-4886-AA1E-D25DA2987302}" srcOrd="0" destOrd="0" parTransId="{46FBE5D0-938F-46F7-96D4-24ADF31CDE2F}" sibTransId="{08259879-BCD7-4653-A86A-FFAF486A5265}"/>
    <dgm:cxn modelId="{3D61E7C4-EE78-4B0E-B7ED-8D352C7DFF7D}" type="presOf" srcId="{448BB9C3-6F5B-40AA-9370-3EBDC954111E}" destId="{46EF7EE4-04ED-4441-B47C-ED79775CB7D8}" srcOrd="1" destOrd="0" presId="urn:microsoft.com/office/officeart/2005/8/layout/hierarchy2"/>
    <dgm:cxn modelId="{BA021BC8-A695-46A6-A66F-05178E78D5AB}" type="presOf" srcId="{66C209D0-AD08-4BBB-99B2-3A70490B8C0F}" destId="{13FE701C-39D6-4D06-9029-240A9D075D86}" srcOrd="0" destOrd="0" presId="urn:microsoft.com/office/officeart/2005/8/layout/hierarchy2"/>
    <dgm:cxn modelId="{EC24B4CC-D87F-481F-BE7A-E353E061CB0A}" type="presOf" srcId="{7F2B0DFC-1CC4-4ADD-BC71-19A822C252FC}" destId="{5B4F01AC-1248-4F23-A389-97C513F9F0F9}" srcOrd="0" destOrd="0" presId="urn:microsoft.com/office/officeart/2005/8/layout/hierarchy2"/>
    <dgm:cxn modelId="{0EC4EDCF-9955-4F17-A88E-7B7A0226EBD0}" type="presOf" srcId="{EF83079B-DFEE-48A5-BBF1-9D7B0097514E}" destId="{74B00C2D-A739-4612-8DBE-22C75C81FD4F}" srcOrd="1" destOrd="0" presId="urn:microsoft.com/office/officeart/2005/8/layout/hierarchy2"/>
    <dgm:cxn modelId="{2EC2D3D4-3BED-4F92-948F-8BC228213234}" srcId="{C2F6E6D2-CE14-4B56-A86E-C67B687B9026}" destId="{06E0CD18-C3AB-49FA-9D6A-7656B23D1C52}" srcOrd="0" destOrd="0" parTransId="{B24327B3-3ECE-4A80-A971-02774EB572B3}" sibTransId="{5DB11648-7809-4486-B3BC-BA2859EA862F}"/>
    <dgm:cxn modelId="{B0A253D9-18B7-4629-8390-9C6AF3B0BE37}" type="presOf" srcId="{A592E182-150F-4837-A3AA-6F6A94337B9B}" destId="{42BC192B-8FF2-485E-AE74-CF9BEBE6C99D}" srcOrd="1" destOrd="0" presId="urn:microsoft.com/office/officeart/2005/8/layout/hierarchy2"/>
    <dgm:cxn modelId="{D6AA0BE5-9807-45A1-B943-1C72129969F7}" type="presOf" srcId="{B24327B3-3ECE-4A80-A971-02774EB572B3}" destId="{AA9E2E4B-7782-4619-AAE7-C41F10B63CD2}" srcOrd="1" destOrd="0" presId="urn:microsoft.com/office/officeart/2005/8/layout/hierarchy2"/>
    <dgm:cxn modelId="{0D93A1E8-CA36-45CC-AC14-3D8E52C45723}" type="presOf" srcId="{7C87B20C-D7C8-4882-8000-AC7A0DF20B11}" destId="{763547FE-0792-418D-8A84-D03C4F04AD4A}" srcOrd="0" destOrd="0" presId="urn:microsoft.com/office/officeart/2005/8/layout/hierarchy2"/>
    <dgm:cxn modelId="{266429F0-4991-44F0-9082-B6D64ED9AE4E}" srcId="{35EA6704-A8F1-4B71-90DE-5DD3A666279F}" destId="{97910D88-38FB-410C-8378-33C766DA299C}" srcOrd="0" destOrd="0" parTransId="{448BB9C3-6F5B-40AA-9370-3EBDC954111E}" sibTransId="{1C4B415B-F518-47AB-B438-9BD6D674356B}"/>
    <dgm:cxn modelId="{9D4ED9F0-4EEC-44B0-A2D8-54E7933BFBE2}" srcId="{7C87B20C-D7C8-4882-8000-AC7A0DF20B11}" destId="{FEEB44AB-D1A9-4B03-AF0F-2B28B036A755}" srcOrd="1" destOrd="0" parTransId="{49C08B2A-63E6-4C9F-8D5B-3266367113C7}" sibTransId="{574A3F02-0704-4621-B81C-4EDF37D85A72}"/>
    <dgm:cxn modelId="{62DA5AF3-1079-4D2B-BA56-953272F6CDE1}" type="presOf" srcId="{35EA6704-A8F1-4B71-90DE-5DD3A666279F}" destId="{18B73A57-40EC-4479-9ACB-90BB4C014531}" srcOrd="0" destOrd="0" presId="urn:microsoft.com/office/officeart/2005/8/layout/hierarchy2"/>
    <dgm:cxn modelId="{979EDEF3-90E1-4D88-87D5-704054DF5084}" type="presOf" srcId="{B59F0D34-D15D-4A22-B132-8F7EBC1F0BC8}" destId="{B5D212D3-0C3E-4C25-8202-374063A21C24}" srcOrd="0" destOrd="0" presId="urn:microsoft.com/office/officeart/2005/8/layout/hierarchy2"/>
    <dgm:cxn modelId="{759161F8-A3F2-4D30-A027-4B6EF0810F0C}" srcId="{A8817686-77BF-4F4A-A1A0-2D11EC257D85}" destId="{C2F6E6D2-CE14-4B56-A86E-C67B687B9026}" srcOrd="1" destOrd="0" parTransId="{84F557CF-1BE7-4556-9A00-E6EDC8437C64}" sibTransId="{DF2FF41C-24D0-4AA0-888C-520A6D158AEA}"/>
    <dgm:cxn modelId="{8879F947-402D-4DE9-B3E1-D69F929B57D5}" type="presParOf" srcId="{114E9735-2AFB-4A6C-9DEF-09C3B6D94CAE}" destId="{EBB815B6-C97F-4CA4-BE96-46B68C530E96}" srcOrd="0" destOrd="0" presId="urn:microsoft.com/office/officeart/2005/8/layout/hierarchy2"/>
    <dgm:cxn modelId="{0446D954-E5F8-4588-B9BD-E19E08CA5F8E}" type="presParOf" srcId="{EBB815B6-C97F-4CA4-BE96-46B68C530E96}" destId="{763547FE-0792-418D-8A84-D03C4F04AD4A}" srcOrd="0" destOrd="0" presId="urn:microsoft.com/office/officeart/2005/8/layout/hierarchy2"/>
    <dgm:cxn modelId="{6806DBF2-9987-4783-B2E3-B18535E5FFEE}" type="presParOf" srcId="{EBB815B6-C97F-4CA4-BE96-46B68C530E96}" destId="{0DDFE903-99C1-4090-A913-9EE019D25B58}" srcOrd="1" destOrd="0" presId="urn:microsoft.com/office/officeart/2005/8/layout/hierarchy2"/>
    <dgm:cxn modelId="{B3DF50F8-F558-48A7-BFC2-7BC11621699E}" type="presParOf" srcId="{0DDFE903-99C1-4090-A913-9EE019D25B58}" destId="{BA8BC1FC-742C-4A9D-9946-73EEE1767C41}" srcOrd="0" destOrd="0" presId="urn:microsoft.com/office/officeart/2005/8/layout/hierarchy2"/>
    <dgm:cxn modelId="{729083B0-C915-46CD-BCDF-CDC75F4AB5B5}" type="presParOf" srcId="{BA8BC1FC-742C-4A9D-9946-73EEE1767C41}" destId="{3E6BBB0F-F060-4780-AB22-FD0707FACFB7}" srcOrd="0" destOrd="0" presId="urn:microsoft.com/office/officeart/2005/8/layout/hierarchy2"/>
    <dgm:cxn modelId="{2D71D71D-1224-460B-A4E0-4982C56C050E}" type="presParOf" srcId="{0DDFE903-99C1-4090-A913-9EE019D25B58}" destId="{036FA9B9-9C1D-46B6-993C-BE887E556881}" srcOrd="1" destOrd="0" presId="urn:microsoft.com/office/officeart/2005/8/layout/hierarchy2"/>
    <dgm:cxn modelId="{2B12ABC9-50B3-4D4A-AA70-134690150CE9}" type="presParOf" srcId="{036FA9B9-9C1D-46B6-993C-BE887E556881}" destId="{22AADBE3-D188-48D1-945B-2664C908386A}" srcOrd="0" destOrd="0" presId="urn:microsoft.com/office/officeart/2005/8/layout/hierarchy2"/>
    <dgm:cxn modelId="{3D241912-5AD7-42AB-A994-6955156F0791}" type="presParOf" srcId="{036FA9B9-9C1D-46B6-993C-BE887E556881}" destId="{84D06A43-1F59-4E91-8F7D-8F07227BBB8D}" srcOrd="1" destOrd="0" presId="urn:microsoft.com/office/officeart/2005/8/layout/hierarchy2"/>
    <dgm:cxn modelId="{B0417439-C568-457C-AB12-C0A8E33C0619}" type="presParOf" srcId="{84D06A43-1F59-4E91-8F7D-8F07227BBB8D}" destId="{111DC7A8-AD16-4B9B-BE87-F166EDD76FB3}" srcOrd="0" destOrd="0" presId="urn:microsoft.com/office/officeart/2005/8/layout/hierarchy2"/>
    <dgm:cxn modelId="{13CA282A-8DB6-4686-BD32-7C5D2DE70E56}" type="presParOf" srcId="{111DC7A8-AD16-4B9B-BE87-F166EDD76FB3}" destId="{4C5BABB1-BCBB-4ED2-A86A-44803F468A22}" srcOrd="0" destOrd="0" presId="urn:microsoft.com/office/officeart/2005/8/layout/hierarchy2"/>
    <dgm:cxn modelId="{1734C197-C9E6-4539-B20A-EAA9678B737F}" type="presParOf" srcId="{84D06A43-1F59-4E91-8F7D-8F07227BBB8D}" destId="{BE0C9050-5342-4897-A697-026458A83E95}" srcOrd="1" destOrd="0" presId="urn:microsoft.com/office/officeart/2005/8/layout/hierarchy2"/>
    <dgm:cxn modelId="{28909B12-A0DC-4BB7-88D2-19563255D184}" type="presParOf" srcId="{BE0C9050-5342-4897-A697-026458A83E95}" destId="{6AADDDB0-E029-4A7B-AABB-4B6782453169}" srcOrd="0" destOrd="0" presId="urn:microsoft.com/office/officeart/2005/8/layout/hierarchy2"/>
    <dgm:cxn modelId="{3233FA44-DC85-4C7C-8E37-79630ACA556E}" type="presParOf" srcId="{BE0C9050-5342-4897-A697-026458A83E95}" destId="{A3A8BA32-63E3-4FAD-89AC-FEEB3737A190}" srcOrd="1" destOrd="0" presId="urn:microsoft.com/office/officeart/2005/8/layout/hierarchy2"/>
    <dgm:cxn modelId="{E5D3DFB1-E173-45DB-BCD6-A08289357993}" type="presParOf" srcId="{A3A8BA32-63E3-4FAD-89AC-FEEB3737A190}" destId="{B5D212D3-0C3E-4C25-8202-374063A21C24}" srcOrd="0" destOrd="0" presId="urn:microsoft.com/office/officeart/2005/8/layout/hierarchy2"/>
    <dgm:cxn modelId="{F10A2EF8-0DA9-42CD-83B1-2FBFF2445E07}" type="presParOf" srcId="{B5D212D3-0C3E-4C25-8202-374063A21C24}" destId="{9FF32CEE-C189-4C81-BF65-DE0E9C6C4FBE}" srcOrd="0" destOrd="0" presId="urn:microsoft.com/office/officeart/2005/8/layout/hierarchy2"/>
    <dgm:cxn modelId="{E6F8E200-8DCB-4C6C-A189-26B44C0BB833}" type="presParOf" srcId="{A3A8BA32-63E3-4FAD-89AC-FEEB3737A190}" destId="{16FEE43E-E2D9-489B-A7EE-34EB644F9682}" srcOrd="1" destOrd="0" presId="urn:microsoft.com/office/officeart/2005/8/layout/hierarchy2"/>
    <dgm:cxn modelId="{65B7C055-B6E0-4087-89A4-380AC832B956}" type="presParOf" srcId="{16FEE43E-E2D9-489B-A7EE-34EB644F9682}" destId="{ED963584-4F25-48EC-84CA-F1C43D53FED1}" srcOrd="0" destOrd="0" presId="urn:microsoft.com/office/officeart/2005/8/layout/hierarchy2"/>
    <dgm:cxn modelId="{ED50974A-0A63-411E-83C3-37DD26A334C6}" type="presParOf" srcId="{16FEE43E-E2D9-489B-A7EE-34EB644F9682}" destId="{41023910-6FC5-452B-9639-5E0C3631EFC6}" srcOrd="1" destOrd="0" presId="urn:microsoft.com/office/officeart/2005/8/layout/hierarchy2"/>
    <dgm:cxn modelId="{B0AE274B-CEC9-4BB6-AF53-A332184F5D2B}" type="presParOf" srcId="{84D06A43-1F59-4E91-8F7D-8F07227BBB8D}" destId="{81829600-A3E8-4385-81D4-252C59AEFF59}" srcOrd="2" destOrd="0" presId="urn:microsoft.com/office/officeart/2005/8/layout/hierarchy2"/>
    <dgm:cxn modelId="{BCB5AF56-D223-404C-BD55-426EC2EFAA31}" type="presParOf" srcId="{81829600-A3E8-4385-81D4-252C59AEFF59}" destId="{6CFCC5E1-CC08-4241-8242-02C916D74AB3}" srcOrd="0" destOrd="0" presId="urn:microsoft.com/office/officeart/2005/8/layout/hierarchy2"/>
    <dgm:cxn modelId="{ACBC6ED7-D5DF-464F-B8A9-B9FFA2DAA739}" type="presParOf" srcId="{84D06A43-1F59-4E91-8F7D-8F07227BBB8D}" destId="{EFA43E1F-EBBC-4BA5-B1D6-625C62E04AE6}" srcOrd="3" destOrd="0" presId="urn:microsoft.com/office/officeart/2005/8/layout/hierarchy2"/>
    <dgm:cxn modelId="{1A140E99-2147-4463-9753-EA6D4A64FD88}" type="presParOf" srcId="{EFA43E1F-EBBC-4BA5-B1D6-625C62E04AE6}" destId="{294DC1E7-18FA-47D2-BA7A-72D57C11EA94}" srcOrd="0" destOrd="0" presId="urn:microsoft.com/office/officeart/2005/8/layout/hierarchy2"/>
    <dgm:cxn modelId="{01F3DF24-8DCE-46B5-8DD5-9016FA38D5DB}" type="presParOf" srcId="{EFA43E1F-EBBC-4BA5-B1D6-625C62E04AE6}" destId="{AA9F28DF-6D87-4622-80C3-74FA2FC1BDD4}" srcOrd="1" destOrd="0" presId="urn:microsoft.com/office/officeart/2005/8/layout/hierarchy2"/>
    <dgm:cxn modelId="{00E18173-6F9B-4F65-84BE-4926621FAE40}" type="presParOf" srcId="{AA9F28DF-6D87-4622-80C3-74FA2FC1BDD4}" destId="{B90BA080-1073-4CAF-B7CF-CDD0B04B5568}" srcOrd="0" destOrd="0" presId="urn:microsoft.com/office/officeart/2005/8/layout/hierarchy2"/>
    <dgm:cxn modelId="{79DBBA13-848B-4427-B3AD-8070F79DAC37}" type="presParOf" srcId="{B90BA080-1073-4CAF-B7CF-CDD0B04B5568}" destId="{AA9E2E4B-7782-4619-AAE7-C41F10B63CD2}" srcOrd="0" destOrd="0" presId="urn:microsoft.com/office/officeart/2005/8/layout/hierarchy2"/>
    <dgm:cxn modelId="{D3D1AF91-4245-4BBF-92B7-63C9F6B56B22}" type="presParOf" srcId="{AA9F28DF-6D87-4622-80C3-74FA2FC1BDD4}" destId="{88358E79-2B79-4EFF-AF42-D48CC6B4FC4C}" srcOrd="1" destOrd="0" presId="urn:microsoft.com/office/officeart/2005/8/layout/hierarchy2"/>
    <dgm:cxn modelId="{21F1157E-9A1F-4EAB-ABF6-0529F922060A}" type="presParOf" srcId="{88358E79-2B79-4EFF-AF42-D48CC6B4FC4C}" destId="{763279FB-28EF-4A4F-A88F-F3156F32C0E5}" srcOrd="0" destOrd="0" presId="urn:microsoft.com/office/officeart/2005/8/layout/hierarchy2"/>
    <dgm:cxn modelId="{BC3321F9-1699-4F42-B2B1-1127236ED78A}" type="presParOf" srcId="{88358E79-2B79-4EFF-AF42-D48CC6B4FC4C}" destId="{99DC4407-D5B5-49CE-A5DC-225F2C438BCC}" srcOrd="1" destOrd="0" presId="urn:microsoft.com/office/officeart/2005/8/layout/hierarchy2"/>
    <dgm:cxn modelId="{E1CA7974-C932-4C77-B57A-08292F390D2F}" type="presParOf" srcId="{0DDFE903-99C1-4090-A913-9EE019D25B58}" destId="{9FAF9D7D-1077-4451-913C-25736E53BA4A}" srcOrd="2" destOrd="0" presId="urn:microsoft.com/office/officeart/2005/8/layout/hierarchy2"/>
    <dgm:cxn modelId="{5AFCB7D6-E52C-4332-ADD0-3DA0F7DF4438}" type="presParOf" srcId="{9FAF9D7D-1077-4451-913C-25736E53BA4A}" destId="{43067A7C-502E-41C4-AE92-37E4F97228A8}" srcOrd="0" destOrd="0" presId="urn:microsoft.com/office/officeart/2005/8/layout/hierarchy2"/>
    <dgm:cxn modelId="{F3A08CEF-AB64-4982-956A-0AF1A8A2B964}" type="presParOf" srcId="{0DDFE903-99C1-4090-A913-9EE019D25B58}" destId="{5B01B9F3-806C-4153-BC13-96AA6509C994}" srcOrd="3" destOrd="0" presId="urn:microsoft.com/office/officeart/2005/8/layout/hierarchy2"/>
    <dgm:cxn modelId="{73E2DBF9-F312-4989-AEC7-23DFFA028FC2}" type="presParOf" srcId="{5B01B9F3-806C-4153-BC13-96AA6509C994}" destId="{0C835693-2966-4D23-9339-95D306030BE0}" srcOrd="0" destOrd="0" presId="urn:microsoft.com/office/officeart/2005/8/layout/hierarchy2"/>
    <dgm:cxn modelId="{EA16656A-E91D-49CF-A612-B7F5513F0A9D}" type="presParOf" srcId="{5B01B9F3-806C-4153-BC13-96AA6509C994}" destId="{3DE4091E-439F-4E0E-B69D-DA84FA5B4051}" srcOrd="1" destOrd="0" presId="urn:microsoft.com/office/officeart/2005/8/layout/hierarchy2"/>
    <dgm:cxn modelId="{4747451B-6ED6-42EB-819A-17B6342643E0}" type="presParOf" srcId="{0DDFE903-99C1-4090-A913-9EE019D25B58}" destId="{05CC0EBD-8F0C-400F-B4D6-8E7A98567DB7}" srcOrd="4" destOrd="0" presId="urn:microsoft.com/office/officeart/2005/8/layout/hierarchy2"/>
    <dgm:cxn modelId="{7E151C39-059F-444D-8134-04B20A674B6F}" type="presParOf" srcId="{05CC0EBD-8F0C-400F-B4D6-8E7A98567DB7}" destId="{6B75EE81-AC2A-4C72-8C75-6EAF3A32C59D}" srcOrd="0" destOrd="0" presId="urn:microsoft.com/office/officeart/2005/8/layout/hierarchy2"/>
    <dgm:cxn modelId="{76CB867C-A80B-4463-8786-F78213E028B3}" type="presParOf" srcId="{0DDFE903-99C1-4090-A913-9EE019D25B58}" destId="{61C246EA-5680-4034-90FE-ACF1B53A109E}" srcOrd="5" destOrd="0" presId="urn:microsoft.com/office/officeart/2005/8/layout/hierarchy2"/>
    <dgm:cxn modelId="{0C1F563D-6BBA-4B5F-9455-7E5386A7F65A}" type="presParOf" srcId="{61C246EA-5680-4034-90FE-ACF1B53A109E}" destId="{18B73A57-40EC-4479-9ACB-90BB4C014531}" srcOrd="0" destOrd="0" presId="urn:microsoft.com/office/officeart/2005/8/layout/hierarchy2"/>
    <dgm:cxn modelId="{EF93D776-3EB1-4CB6-A022-B84B5DD044EC}" type="presParOf" srcId="{61C246EA-5680-4034-90FE-ACF1B53A109E}" destId="{D40BC6BE-538B-4A6C-91D8-A4040DB165BE}" srcOrd="1" destOrd="0" presId="urn:microsoft.com/office/officeart/2005/8/layout/hierarchy2"/>
    <dgm:cxn modelId="{901D82F0-FD79-401B-BDED-AAB79BFF2B63}" type="presParOf" srcId="{D40BC6BE-538B-4A6C-91D8-A4040DB165BE}" destId="{3DFD6AB6-1F51-4529-8DB1-441605419409}" srcOrd="0" destOrd="0" presId="urn:microsoft.com/office/officeart/2005/8/layout/hierarchy2"/>
    <dgm:cxn modelId="{7E781F4B-4097-480E-941D-BAA06EAF615D}" type="presParOf" srcId="{3DFD6AB6-1F51-4529-8DB1-441605419409}" destId="{46EF7EE4-04ED-4441-B47C-ED79775CB7D8}" srcOrd="0" destOrd="0" presId="urn:microsoft.com/office/officeart/2005/8/layout/hierarchy2"/>
    <dgm:cxn modelId="{5E5953D1-55BB-4DE6-8EF4-965F0655A693}" type="presParOf" srcId="{D40BC6BE-538B-4A6C-91D8-A4040DB165BE}" destId="{5294CC72-D8A3-4B7A-AB68-30D6822D1A83}" srcOrd="1" destOrd="0" presId="urn:microsoft.com/office/officeart/2005/8/layout/hierarchy2"/>
    <dgm:cxn modelId="{1CA49863-F15D-4491-879E-2FFCAA5EC077}" type="presParOf" srcId="{5294CC72-D8A3-4B7A-AB68-30D6822D1A83}" destId="{B316F578-DA5C-417B-8168-005360C19E60}" srcOrd="0" destOrd="0" presId="urn:microsoft.com/office/officeart/2005/8/layout/hierarchy2"/>
    <dgm:cxn modelId="{CEE96489-0BA3-4E7F-828F-EA0060599E89}" type="presParOf" srcId="{5294CC72-D8A3-4B7A-AB68-30D6822D1A83}" destId="{97FB8476-DB1A-47DC-BAA6-617413767E9A}" srcOrd="1" destOrd="0" presId="urn:microsoft.com/office/officeart/2005/8/layout/hierarchy2"/>
    <dgm:cxn modelId="{AF90DCB6-872B-442B-A2BA-3DBAE48B97A2}" type="presParOf" srcId="{97FB8476-DB1A-47DC-BAA6-617413767E9A}" destId="{253BEA06-96AE-49B0-88F5-94307BC5ACDC}" srcOrd="0" destOrd="0" presId="urn:microsoft.com/office/officeart/2005/8/layout/hierarchy2"/>
    <dgm:cxn modelId="{E265E4E5-9439-4673-B9DB-068060FE303C}" type="presParOf" srcId="{253BEA06-96AE-49B0-88F5-94307BC5ACDC}" destId="{66AEA49F-04DD-4D0D-ADFE-27A3323AFE13}" srcOrd="0" destOrd="0" presId="urn:microsoft.com/office/officeart/2005/8/layout/hierarchy2"/>
    <dgm:cxn modelId="{EACB61E1-98F7-44EF-B687-603FC4EC9DEF}" type="presParOf" srcId="{97FB8476-DB1A-47DC-BAA6-617413767E9A}" destId="{130C6814-8250-4C8D-B00D-DE64092FC6E9}" srcOrd="1" destOrd="0" presId="urn:microsoft.com/office/officeart/2005/8/layout/hierarchy2"/>
    <dgm:cxn modelId="{70B5290E-FD5A-4DB7-95A4-AA2944D0E2D7}" type="presParOf" srcId="{130C6814-8250-4C8D-B00D-DE64092FC6E9}" destId="{87F5B1DF-D7B4-4C46-A2B2-FBB59C7647AA}" srcOrd="0" destOrd="0" presId="urn:microsoft.com/office/officeart/2005/8/layout/hierarchy2"/>
    <dgm:cxn modelId="{CB2F959D-60B2-4017-A0B5-10D8BE2FBAFA}" type="presParOf" srcId="{130C6814-8250-4C8D-B00D-DE64092FC6E9}" destId="{9C07796B-0B6D-4AC6-B5E7-1E2F76FFFBED}" srcOrd="1" destOrd="0" presId="urn:microsoft.com/office/officeart/2005/8/layout/hierarchy2"/>
    <dgm:cxn modelId="{4DDE2D26-6875-4442-8187-EB3728B3455C}" type="presParOf" srcId="{0DDFE903-99C1-4090-A913-9EE019D25B58}" destId="{0756E35F-AD57-4D1B-B8D4-4312A27C19EA}" srcOrd="6" destOrd="0" presId="urn:microsoft.com/office/officeart/2005/8/layout/hierarchy2"/>
    <dgm:cxn modelId="{60C1F4F6-E03B-4989-8721-C84200238613}" type="presParOf" srcId="{0756E35F-AD57-4D1B-B8D4-4312A27C19EA}" destId="{D1E4D205-3F9E-4DD6-B5D5-9FA6A80D320D}" srcOrd="0" destOrd="0" presId="urn:microsoft.com/office/officeart/2005/8/layout/hierarchy2"/>
    <dgm:cxn modelId="{688445A5-41FD-4B18-9D56-90555FF20E39}" type="presParOf" srcId="{0DDFE903-99C1-4090-A913-9EE019D25B58}" destId="{E3C3FCD6-BF2B-4161-8099-7CD15623C237}" srcOrd="7" destOrd="0" presId="urn:microsoft.com/office/officeart/2005/8/layout/hierarchy2"/>
    <dgm:cxn modelId="{58346665-B04D-403D-9089-EEE86DEBCE92}" type="presParOf" srcId="{E3C3FCD6-BF2B-4161-8099-7CD15623C237}" destId="{F99699E6-8D27-4F21-A94D-3CB0F38FE8F0}" srcOrd="0" destOrd="0" presId="urn:microsoft.com/office/officeart/2005/8/layout/hierarchy2"/>
    <dgm:cxn modelId="{9AA1C09B-BE3A-49F6-8CE7-B937AA1C40E9}" type="presParOf" srcId="{E3C3FCD6-BF2B-4161-8099-7CD15623C237}" destId="{53FC31C7-D583-4DE2-BCE9-515607A2961E}" srcOrd="1" destOrd="0" presId="urn:microsoft.com/office/officeart/2005/8/layout/hierarchy2"/>
    <dgm:cxn modelId="{9BB509F3-1615-4B87-BEA2-03B44C4277EC}" type="presParOf" srcId="{53FC31C7-D583-4DE2-BCE9-515607A2961E}" destId="{173A74C5-0C8B-4CA5-8763-03AF3A86437D}" srcOrd="0" destOrd="0" presId="urn:microsoft.com/office/officeart/2005/8/layout/hierarchy2"/>
    <dgm:cxn modelId="{F5BB54AC-A1FF-4E39-91BF-5F7304E60636}" type="presParOf" srcId="{173A74C5-0C8B-4CA5-8763-03AF3A86437D}" destId="{74B00C2D-A739-4612-8DBE-22C75C81FD4F}" srcOrd="0" destOrd="0" presId="urn:microsoft.com/office/officeart/2005/8/layout/hierarchy2"/>
    <dgm:cxn modelId="{918C9FD3-E827-494A-B57C-0D451A60A9E6}" type="presParOf" srcId="{53FC31C7-D583-4DE2-BCE9-515607A2961E}" destId="{65A4127C-73D7-4DBB-973F-D27E12BF541A}" srcOrd="1" destOrd="0" presId="urn:microsoft.com/office/officeart/2005/8/layout/hierarchy2"/>
    <dgm:cxn modelId="{A479264A-0DDA-41B9-A671-AC51E7E70176}" type="presParOf" srcId="{65A4127C-73D7-4DBB-973F-D27E12BF541A}" destId="{043E62DA-EBE0-4AC0-B3B1-E66865EB857E}" srcOrd="0" destOrd="0" presId="urn:microsoft.com/office/officeart/2005/8/layout/hierarchy2"/>
    <dgm:cxn modelId="{947F44A9-254D-459F-8442-B825EFA7E562}" type="presParOf" srcId="{65A4127C-73D7-4DBB-973F-D27E12BF541A}" destId="{88E547E4-0DA2-4B35-A48A-0DED5F0E47BB}" srcOrd="1" destOrd="0" presId="urn:microsoft.com/office/officeart/2005/8/layout/hierarchy2"/>
    <dgm:cxn modelId="{A43EA18D-24BB-438F-AF6B-97FD532C44B9}" type="presParOf" srcId="{0DDFE903-99C1-4090-A913-9EE019D25B58}" destId="{4D09C830-E908-4E07-A5EA-BB42156A3D8E}" srcOrd="8" destOrd="0" presId="urn:microsoft.com/office/officeart/2005/8/layout/hierarchy2"/>
    <dgm:cxn modelId="{1CE8807D-CF2B-47EF-889E-0409A69E3446}" type="presParOf" srcId="{4D09C830-E908-4E07-A5EA-BB42156A3D8E}" destId="{42BC192B-8FF2-485E-AE74-CF9BEBE6C99D}" srcOrd="0" destOrd="0" presId="urn:microsoft.com/office/officeart/2005/8/layout/hierarchy2"/>
    <dgm:cxn modelId="{9BEEF536-0C53-4401-A391-0DE26EAA1312}" type="presParOf" srcId="{0DDFE903-99C1-4090-A913-9EE019D25B58}" destId="{48748F93-F286-4F36-841C-12D64B858721}" srcOrd="9" destOrd="0" presId="urn:microsoft.com/office/officeart/2005/8/layout/hierarchy2"/>
    <dgm:cxn modelId="{F56CFD14-D736-4D37-89BE-1F87B77B119E}" type="presParOf" srcId="{48748F93-F286-4F36-841C-12D64B858721}" destId="{5B4F01AC-1248-4F23-A389-97C513F9F0F9}" srcOrd="0" destOrd="0" presId="urn:microsoft.com/office/officeart/2005/8/layout/hierarchy2"/>
    <dgm:cxn modelId="{08575B41-0453-49AC-9973-CC693CEAEA44}" type="presParOf" srcId="{48748F93-F286-4F36-841C-12D64B858721}" destId="{2020982D-015C-46E2-8FEA-E8F3C0C81FC3}" srcOrd="1" destOrd="0" presId="urn:microsoft.com/office/officeart/2005/8/layout/hierarchy2"/>
    <dgm:cxn modelId="{4B6F43CB-1AB9-4C6D-A792-3312335102C8}" type="presParOf" srcId="{2020982D-015C-46E2-8FEA-E8F3C0C81FC3}" destId="{13FE701C-39D6-4D06-9029-240A9D075D86}" srcOrd="0" destOrd="0" presId="urn:microsoft.com/office/officeart/2005/8/layout/hierarchy2"/>
    <dgm:cxn modelId="{E46D8C01-A147-4EEE-935D-327500B6CF25}" type="presParOf" srcId="{13FE701C-39D6-4D06-9029-240A9D075D86}" destId="{CE2AAD77-1568-4DA3-BE95-D5D382491716}" srcOrd="0" destOrd="0" presId="urn:microsoft.com/office/officeart/2005/8/layout/hierarchy2"/>
    <dgm:cxn modelId="{C54C68CB-6BD8-4C01-AF1B-80716EE28A73}" type="presParOf" srcId="{2020982D-015C-46E2-8FEA-E8F3C0C81FC3}" destId="{7D10DC87-4222-4016-B5D4-D037CCF9FE83}" srcOrd="1" destOrd="0" presId="urn:microsoft.com/office/officeart/2005/8/layout/hierarchy2"/>
    <dgm:cxn modelId="{1D55F109-3034-4215-9E04-BC1868D1CB67}" type="presParOf" srcId="{7D10DC87-4222-4016-B5D4-D037CCF9FE83}" destId="{82CD5EFB-B00A-4DD9-8B1C-F00D17DC3D17}" srcOrd="0" destOrd="0" presId="urn:microsoft.com/office/officeart/2005/8/layout/hierarchy2"/>
    <dgm:cxn modelId="{C1AE00D5-A5A1-4EC7-8511-188F9672C3BB}" type="presParOf" srcId="{7D10DC87-4222-4016-B5D4-D037CCF9FE83}" destId="{62A883C9-9F88-459D-9CAD-85C10EA87EB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B3F08B-CE4A-460B-B5C1-63F2B5E5C70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87B20C-D7C8-4882-8000-AC7A0DF20B11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Sigma Rule</a:t>
          </a:r>
          <a:br>
            <a:rPr lang="en-US" dirty="0"/>
          </a:br>
          <a:r>
            <a:rPr lang="en-US" dirty="0"/>
            <a:t>(inbound_ssh.yml)</a:t>
          </a:r>
        </a:p>
      </dgm:t>
    </dgm:pt>
    <dgm:pt modelId="{2B7EBCF6-F1E9-4709-84DE-57F5E98C890B}" type="parTrans" cxnId="{3CE28522-2897-44D6-8A79-81BE1DB00BC3}">
      <dgm:prSet/>
      <dgm:spPr/>
      <dgm:t>
        <a:bodyPr/>
        <a:lstStyle/>
        <a:p>
          <a:endParaRPr lang="en-US"/>
        </a:p>
      </dgm:t>
    </dgm:pt>
    <dgm:pt modelId="{6C3857DC-19FE-4855-BE98-F0F5BB745920}" type="sibTrans" cxnId="{3CE28522-2897-44D6-8A79-81BE1DB00BC3}">
      <dgm:prSet/>
      <dgm:spPr/>
      <dgm:t>
        <a:bodyPr/>
        <a:lstStyle/>
        <a:p>
          <a:endParaRPr lang="en-US"/>
        </a:p>
      </dgm:t>
    </dgm:pt>
    <dgm:pt modelId="{A8817686-77BF-4F4A-A1A0-2D11EC257D85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Splunk Format Converter</a:t>
          </a:r>
        </a:p>
      </dgm:t>
    </dgm:pt>
    <dgm:pt modelId="{25EE4D69-DD45-4B93-A94B-7CB5E0150042}" type="parTrans" cxnId="{51925788-1AB7-41AF-82E0-346C7F7E16BC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1B85322C-CBFD-4128-9AA8-F97920D03079}" type="sibTrans" cxnId="{51925788-1AB7-41AF-82E0-346C7F7E16BC}">
      <dgm:prSet/>
      <dgm:spPr/>
      <dgm:t>
        <a:bodyPr/>
        <a:lstStyle/>
        <a:p>
          <a:endParaRPr lang="en-US"/>
        </a:p>
      </dgm:t>
    </dgm:pt>
    <dgm:pt modelId="{6D948A0F-BA3B-4C68-8ED9-B565C8088148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splunk_sigmaui.yml</a:t>
          </a:r>
          <a:endParaRPr lang="en-US" dirty="0"/>
        </a:p>
      </dgm:t>
    </dgm:pt>
    <dgm:pt modelId="{E75C3991-BEDC-4137-B41C-76FFAE90CAB6}" type="parTrans" cxnId="{976023B1-CE08-4692-8C7E-12CF453C38DA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6F314AA3-DE1F-406D-B432-68886332F964}" type="sibTrans" cxnId="{976023B1-CE08-4692-8C7E-12CF453C38DA}">
      <dgm:prSet/>
      <dgm:spPr/>
      <dgm:t>
        <a:bodyPr/>
        <a:lstStyle/>
        <a:p>
          <a:endParaRPr lang="en-US"/>
        </a:p>
      </dgm:t>
    </dgm:pt>
    <dgm:pt modelId="{35EA6704-A8F1-4B71-90DE-5DD3A666279F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Elasticsearch Format Converter</a:t>
          </a:r>
        </a:p>
      </dgm:t>
    </dgm:pt>
    <dgm:pt modelId="{F77885A7-E070-49B9-B113-C45588C3DBD6}" type="parTrans" cxnId="{DA017368-09C8-4D3C-9DEF-AA3BF4F9DD1E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3F5D0EAA-BE52-4389-A07E-AB86BD7125E2}" type="sibTrans" cxnId="{DA017368-09C8-4D3C-9DEF-AA3BF4F9DD1E}">
      <dgm:prSet/>
      <dgm:spPr/>
      <dgm:t>
        <a:bodyPr/>
        <a:lstStyle/>
        <a:p>
          <a:endParaRPr lang="en-US"/>
        </a:p>
      </dgm:t>
    </dgm:pt>
    <dgm:pt modelId="{B781E468-7361-45D9-8CC9-E28A34DCD26D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Search Query</a:t>
          </a:r>
        </a:p>
      </dgm:t>
    </dgm:pt>
    <dgm:pt modelId="{B59F0D34-D15D-4A22-B132-8F7EBC1F0BC8}" type="parTrans" cxnId="{C2450E58-4A9F-4848-833B-C9889237E3DE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7A1FCC62-82DA-4D72-A615-DCFDD754ECDA}" type="sibTrans" cxnId="{C2450E58-4A9F-4848-833B-C9889237E3DE}">
      <dgm:prSet/>
      <dgm:spPr/>
      <dgm:t>
        <a:bodyPr/>
        <a:lstStyle/>
        <a:p>
          <a:endParaRPr lang="en-US"/>
        </a:p>
      </dgm:t>
    </dgm:pt>
    <dgm:pt modelId="{97910D88-38FB-410C-8378-33C766DA299C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elk_sigmaui.yml</a:t>
          </a:r>
          <a:endParaRPr lang="en-US" dirty="0"/>
        </a:p>
      </dgm:t>
    </dgm:pt>
    <dgm:pt modelId="{448BB9C3-6F5B-40AA-9370-3EBDC954111E}" type="parTrans" cxnId="{266429F0-4991-44F0-9082-B6D64ED9AE4E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1C4B415B-F518-47AB-B438-9BD6D674356B}" type="sibTrans" cxnId="{266429F0-4991-44F0-9082-B6D64ED9AE4E}">
      <dgm:prSet/>
      <dgm:spPr/>
      <dgm:t>
        <a:bodyPr/>
        <a:lstStyle/>
        <a:p>
          <a:endParaRPr lang="en-US"/>
        </a:p>
      </dgm:t>
    </dgm:pt>
    <dgm:pt modelId="{3D3A3E39-6910-4886-AA1E-D25DA2987302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Search Query</a:t>
          </a:r>
        </a:p>
      </dgm:t>
    </dgm:pt>
    <dgm:pt modelId="{46FBE5D0-938F-46F7-96D4-24ADF31CDE2F}" type="parTrans" cxnId="{772B0FC3-290A-458D-A1DC-47A931DDF504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08259879-BCD7-4653-A86A-FFAF486A5265}" type="sibTrans" cxnId="{772B0FC3-290A-458D-A1DC-47A931DDF504}">
      <dgm:prSet/>
      <dgm:spPr/>
      <dgm:t>
        <a:bodyPr/>
        <a:lstStyle/>
        <a:p>
          <a:endParaRPr lang="en-US"/>
        </a:p>
      </dgm:t>
    </dgm:pt>
    <dgm:pt modelId="{114E9735-2AFB-4A6C-9DEF-09C3B6D94CAE}" type="pres">
      <dgm:prSet presAssocID="{E3B3F08B-CE4A-460B-B5C1-63F2B5E5C70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BB815B6-C97F-4CA4-BE96-46B68C530E96}" type="pres">
      <dgm:prSet presAssocID="{7C87B20C-D7C8-4882-8000-AC7A0DF20B11}" presName="root1" presStyleCnt="0"/>
      <dgm:spPr/>
    </dgm:pt>
    <dgm:pt modelId="{763547FE-0792-418D-8A84-D03C4F04AD4A}" type="pres">
      <dgm:prSet presAssocID="{7C87B20C-D7C8-4882-8000-AC7A0DF20B11}" presName="LevelOneTextNode" presStyleLbl="node0" presStyleIdx="0" presStyleCnt="1" custScaleY="145015">
        <dgm:presLayoutVars>
          <dgm:chPref val="3"/>
        </dgm:presLayoutVars>
      </dgm:prSet>
      <dgm:spPr/>
    </dgm:pt>
    <dgm:pt modelId="{0DDFE903-99C1-4090-A913-9EE019D25B58}" type="pres">
      <dgm:prSet presAssocID="{7C87B20C-D7C8-4882-8000-AC7A0DF20B11}" presName="level2hierChild" presStyleCnt="0"/>
      <dgm:spPr/>
    </dgm:pt>
    <dgm:pt modelId="{BA8BC1FC-742C-4A9D-9946-73EEE1767C41}" type="pres">
      <dgm:prSet presAssocID="{25EE4D69-DD45-4B93-A94B-7CB5E0150042}" presName="conn2-1" presStyleLbl="parChTrans1D2" presStyleIdx="0" presStyleCnt="2"/>
      <dgm:spPr/>
    </dgm:pt>
    <dgm:pt modelId="{3E6BBB0F-F060-4780-AB22-FD0707FACFB7}" type="pres">
      <dgm:prSet presAssocID="{25EE4D69-DD45-4B93-A94B-7CB5E0150042}" presName="connTx" presStyleLbl="parChTrans1D2" presStyleIdx="0" presStyleCnt="2"/>
      <dgm:spPr/>
    </dgm:pt>
    <dgm:pt modelId="{036FA9B9-9C1D-46B6-993C-BE887E556881}" type="pres">
      <dgm:prSet presAssocID="{A8817686-77BF-4F4A-A1A0-2D11EC257D85}" presName="root2" presStyleCnt="0"/>
      <dgm:spPr/>
    </dgm:pt>
    <dgm:pt modelId="{22AADBE3-D188-48D1-945B-2664C908386A}" type="pres">
      <dgm:prSet presAssocID="{A8817686-77BF-4F4A-A1A0-2D11EC257D85}" presName="LevelTwoTextNode" presStyleLbl="node2" presStyleIdx="0" presStyleCnt="2">
        <dgm:presLayoutVars>
          <dgm:chPref val="3"/>
        </dgm:presLayoutVars>
      </dgm:prSet>
      <dgm:spPr/>
    </dgm:pt>
    <dgm:pt modelId="{84D06A43-1F59-4E91-8F7D-8F07227BBB8D}" type="pres">
      <dgm:prSet presAssocID="{A8817686-77BF-4F4A-A1A0-2D11EC257D85}" presName="level3hierChild" presStyleCnt="0"/>
      <dgm:spPr/>
    </dgm:pt>
    <dgm:pt modelId="{111DC7A8-AD16-4B9B-BE87-F166EDD76FB3}" type="pres">
      <dgm:prSet presAssocID="{E75C3991-BEDC-4137-B41C-76FFAE90CAB6}" presName="conn2-1" presStyleLbl="parChTrans1D3" presStyleIdx="0" presStyleCnt="2"/>
      <dgm:spPr/>
    </dgm:pt>
    <dgm:pt modelId="{4C5BABB1-BCBB-4ED2-A86A-44803F468A22}" type="pres">
      <dgm:prSet presAssocID="{E75C3991-BEDC-4137-B41C-76FFAE90CAB6}" presName="connTx" presStyleLbl="parChTrans1D3" presStyleIdx="0" presStyleCnt="2"/>
      <dgm:spPr/>
    </dgm:pt>
    <dgm:pt modelId="{BE0C9050-5342-4897-A697-026458A83E95}" type="pres">
      <dgm:prSet presAssocID="{6D948A0F-BA3B-4C68-8ED9-B565C8088148}" presName="root2" presStyleCnt="0"/>
      <dgm:spPr/>
    </dgm:pt>
    <dgm:pt modelId="{6AADDDB0-E029-4A7B-AABB-4B6782453169}" type="pres">
      <dgm:prSet presAssocID="{6D948A0F-BA3B-4C68-8ED9-B565C8088148}" presName="LevelTwoTextNode" presStyleLbl="node3" presStyleIdx="0" presStyleCnt="2">
        <dgm:presLayoutVars>
          <dgm:chPref val="3"/>
        </dgm:presLayoutVars>
      </dgm:prSet>
      <dgm:spPr/>
    </dgm:pt>
    <dgm:pt modelId="{A3A8BA32-63E3-4FAD-89AC-FEEB3737A190}" type="pres">
      <dgm:prSet presAssocID="{6D948A0F-BA3B-4C68-8ED9-B565C8088148}" presName="level3hierChild" presStyleCnt="0"/>
      <dgm:spPr/>
    </dgm:pt>
    <dgm:pt modelId="{B5D212D3-0C3E-4C25-8202-374063A21C24}" type="pres">
      <dgm:prSet presAssocID="{B59F0D34-D15D-4A22-B132-8F7EBC1F0BC8}" presName="conn2-1" presStyleLbl="parChTrans1D4" presStyleIdx="0" presStyleCnt="2"/>
      <dgm:spPr/>
    </dgm:pt>
    <dgm:pt modelId="{9FF32CEE-C189-4C81-BF65-DE0E9C6C4FBE}" type="pres">
      <dgm:prSet presAssocID="{B59F0D34-D15D-4A22-B132-8F7EBC1F0BC8}" presName="connTx" presStyleLbl="parChTrans1D4" presStyleIdx="0" presStyleCnt="2"/>
      <dgm:spPr/>
    </dgm:pt>
    <dgm:pt modelId="{16FEE43E-E2D9-489B-A7EE-34EB644F9682}" type="pres">
      <dgm:prSet presAssocID="{B781E468-7361-45D9-8CC9-E28A34DCD26D}" presName="root2" presStyleCnt="0"/>
      <dgm:spPr/>
    </dgm:pt>
    <dgm:pt modelId="{ED963584-4F25-48EC-84CA-F1C43D53FED1}" type="pres">
      <dgm:prSet presAssocID="{B781E468-7361-45D9-8CC9-E28A34DCD26D}" presName="LevelTwoTextNode" presStyleLbl="node4" presStyleIdx="0" presStyleCnt="2">
        <dgm:presLayoutVars>
          <dgm:chPref val="3"/>
        </dgm:presLayoutVars>
      </dgm:prSet>
      <dgm:spPr/>
    </dgm:pt>
    <dgm:pt modelId="{41023910-6FC5-452B-9639-5E0C3631EFC6}" type="pres">
      <dgm:prSet presAssocID="{B781E468-7361-45D9-8CC9-E28A34DCD26D}" presName="level3hierChild" presStyleCnt="0"/>
      <dgm:spPr/>
    </dgm:pt>
    <dgm:pt modelId="{05CC0EBD-8F0C-400F-B4D6-8E7A98567DB7}" type="pres">
      <dgm:prSet presAssocID="{F77885A7-E070-49B9-B113-C45588C3DBD6}" presName="conn2-1" presStyleLbl="parChTrans1D2" presStyleIdx="1" presStyleCnt="2"/>
      <dgm:spPr/>
    </dgm:pt>
    <dgm:pt modelId="{6B75EE81-AC2A-4C72-8C75-6EAF3A32C59D}" type="pres">
      <dgm:prSet presAssocID="{F77885A7-E070-49B9-B113-C45588C3DBD6}" presName="connTx" presStyleLbl="parChTrans1D2" presStyleIdx="1" presStyleCnt="2"/>
      <dgm:spPr/>
    </dgm:pt>
    <dgm:pt modelId="{61C246EA-5680-4034-90FE-ACF1B53A109E}" type="pres">
      <dgm:prSet presAssocID="{35EA6704-A8F1-4B71-90DE-5DD3A666279F}" presName="root2" presStyleCnt="0"/>
      <dgm:spPr/>
    </dgm:pt>
    <dgm:pt modelId="{18B73A57-40EC-4479-9ACB-90BB4C014531}" type="pres">
      <dgm:prSet presAssocID="{35EA6704-A8F1-4B71-90DE-5DD3A666279F}" presName="LevelTwoTextNode" presStyleLbl="node2" presStyleIdx="1" presStyleCnt="2">
        <dgm:presLayoutVars>
          <dgm:chPref val="3"/>
        </dgm:presLayoutVars>
      </dgm:prSet>
      <dgm:spPr/>
    </dgm:pt>
    <dgm:pt modelId="{D40BC6BE-538B-4A6C-91D8-A4040DB165BE}" type="pres">
      <dgm:prSet presAssocID="{35EA6704-A8F1-4B71-90DE-5DD3A666279F}" presName="level3hierChild" presStyleCnt="0"/>
      <dgm:spPr/>
    </dgm:pt>
    <dgm:pt modelId="{3DFD6AB6-1F51-4529-8DB1-441605419409}" type="pres">
      <dgm:prSet presAssocID="{448BB9C3-6F5B-40AA-9370-3EBDC954111E}" presName="conn2-1" presStyleLbl="parChTrans1D3" presStyleIdx="1" presStyleCnt="2"/>
      <dgm:spPr/>
    </dgm:pt>
    <dgm:pt modelId="{46EF7EE4-04ED-4441-B47C-ED79775CB7D8}" type="pres">
      <dgm:prSet presAssocID="{448BB9C3-6F5B-40AA-9370-3EBDC954111E}" presName="connTx" presStyleLbl="parChTrans1D3" presStyleIdx="1" presStyleCnt="2"/>
      <dgm:spPr/>
    </dgm:pt>
    <dgm:pt modelId="{5294CC72-D8A3-4B7A-AB68-30D6822D1A83}" type="pres">
      <dgm:prSet presAssocID="{97910D88-38FB-410C-8378-33C766DA299C}" presName="root2" presStyleCnt="0"/>
      <dgm:spPr/>
    </dgm:pt>
    <dgm:pt modelId="{B316F578-DA5C-417B-8168-005360C19E60}" type="pres">
      <dgm:prSet presAssocID="{97910D88-38FB-410C-8378-33C766DA299C}" presName="LevelTwoTextNode" presStyleLbl="node3" presStyleIdx="1" presStyleCnt="2">
        <dgm:presLayoutVars>
          <dgm:chPref val="3"/>
        </dgm:presLayoutVars>
      </dgm:prSet>
      <dgm:spPr/>
    </dgm:pt>
    <dgm:pt modelId="{97FB8476-DB1A-47DC-BAA6-617413767E9A}" type="pres">
      <dgm:prSet presAssocID="{97910D88-38FB-410C-8378-33C766DA299C}" presName="level3hierChild" presStyleCnt="0"/>
      <dgm:spPr/>
    </dgm:pt>
    <dgm:pt modelId="{253BEA06-96AE-49B0-88F5-94307BC5ACDC}" type="pres">
      <dgm:prSet presAssocID="{46FBE5D0-938F-46F7-96D4-24ADF31CDE2F}" presName="conn2-1" presStyleLbl="parChTrans1D4" presStyleIdx="1" presStyleCnt="2"/>
      <dgm:spPr/>
    </dgm:pt>
    <dgm:pt modelId="{66AEA49F-04DD-4D0D-ADFE-27A3323AFE13}" type="pres">
      <dgm:prSet presAssocID="{46FBE5D0-938F-46F7-96D4-24ADF31CDE2F}" presName="connTx" presStyleLbl="parChTrans1D4" presStyleIdx="1" presStyleCnt="2"/>
      <dgm:spPr/>
    </dgm:pt>
    <dgm:pt modelId="{130C6814-8250-4C8D-B00D-DE64092FC6E9}" type="pres">
      <dgm:prSet presAssocID="{3D3A3E39-6910-4886-AA1E-D25DA2987302}" presName="root2" presStyleCnt="0"/>
      <dgm:spPr/>
    </dgm:pt>
    <dgm:pt modelId="{87F5B1DF-D7B4-4C46-A2B2-FBB59C7647AA}" type="pres">
      <dgm:prSet presAssocID="{3D3A3E39-6910-4886-AA1E-D25DA2987302}" presName="LevelTwoTextNode" presStyleLbl="node4" presStyleIdx="1" presStyleCnt="2">
        <dgm:presLayoutVars>
          <dgm:chPref val="3"/>
        </dgm:presLayoutVars>
      </dgm:prSet>
      <dgm:spPr/>
    </dgm:pt>
    <dgm:pt modelId="{9C07796B-0B6D-4AC6-B5E7-1E2F76FFFBED}" type="pres">
      <dgm:prSet presAssocID="{3D3A3E39-6910-4886-AA1E-D25DA2987302}" presName="level3hierChild" presStyleCnt="0"/>
      <dgm:spPr/>
    </dgm:pt>
  </dgm:ptLst>
  <dgm:cxnLst>
    <dgm:cxn modelId="{5B4F630D-D508-42D7-98CD-4C6BF0F5A837}" type="presOf" srcId="{6D948A0F-BA3B-4C68-8ED9-B565C8088148}" destId="{6AADDDB0-E029-4A7B-AABB-4B6782453169}" srcOrd="0" destOrd="0" presId="urn:microsoft.com/office/officeart/2005/8/layout/hierarchy2"/>
    <dgm:cxn modelId="{BA014D0D-F3D4-4437-B4FC-DEA0869D7A14}" type="presOf" srcId="{E3B3F08B-CE4A-460B-B5C1-63F2B5E5C708}" destId="{114E9735-2AFB-4A6C-9DEF-09C3B6D94CAE}" srcOrd="0" destOrd="0" presId="urn:microsoft.com/office/officeart/2005/8/layout/hierarchy2"/>
    <dgm:cxn modelId="{CBC6CC1F-E3D6-4A7E-BF58-2E7C3A02EFAF}" type="presOf" srcId="{25EE4D69-DD45-4B93-A94B-7CB5E0150042}" destId="{BA8BC1FC-742C-4A9D-9946-73EEE1767C41}" srcOrd="0" destOrd="0" presId="urn:microsoft.com/office/officeart/2005/8/layout/hierarchy2"/>
    <dgm:cxn modelId="{3CE28522-2897-44D6-8A79-81BE1DB00BC3}" srcId="{E3B3F08B-CE4A-460B-B5C1-63F2B5E5C708}" destId="{7C87B20C-D7C8-4882-8000-AC7A0DF20B11}" srcOrd="0" destOrd="0" parTransId="{2B7EBCF6-F1E9-4709-84DE-57F5E98C890B}" sibTransId="{6C3857DC-19FE-4855-BE98-F0F5BB745920}"/>
    <dgm:cxn modelId="{B9946035-CF0E-4E35-B819-9FA908B681E1}" type="presOf" srcId="{A8817686-77BF-4F4A-A1A0-2D11EC257D85}" destId="{22AADBE3-D188-48D1-945B-2664C908386A}" srcOrd="0" destOrd="0" presId="urn:microsoft.com/office/officeart/2005/8/layout/hierarchy2"/>
    <dgm:cxn modelId="{6CF8FA60-87D9-4CD9-9042-6E1E14E87E22}" type="presOf" srcId="{F77885A7-E070-49B9-B113-C45588C3DBD6}" destId="{05CC0EBD-8F0C-400F-B4D6-8E7A98567DB7}" srcOrd="0" destOrd="0" presId="urn:microsoft.com/office/officeart/2005/8/layout/hierarchy2"/>
    <dgm:cxn modelId="{4F328443-6EB0-450F-B6AD-29F6D7C48F78}" type="presOf" srcId="{448BB9C3-6F5B-40AA-9370-3EBDC954111E}" destId="{3DFD6AB6-1F51-4529-8DB1-441605419409}" srcOrd="0" destOrd="0" presId="urn:microsoft.com/office/officeart/2005/8/layout/hierarchy2"/>
    <dgm:cxn modelId="{DA017368-09C8-4D3C-9DEF-AA3BF4F9DD1E}" srcId="{7C87B20C-D7C8-4882-8000-AC7A0DF20B11}" destId="{35EA6704-A8F1-4B71-90DE-5DD3A666279F}" srcOrd="1" destOrd="0" parTransId="{F77885A7-E070-49B9-B113-C45588C3DBD6}" sibTransId="{3F5D0EAA-BE52-4389-A07E-AB86BD7125E2}"/>
    <dgm:cxn modelId="{44C09B71-2F3E-497A-8769-960F7573EF68}" type="presOf" srcId="{F77885A7-E070-49B9-B113-C45588C3DBD6}" destId="{6B75EE81-AC2A-4C72-8C75-6EAF3A32C59D}" srcOrd="1" destOrd="0" presId="urn:microsoft.com/office/officeart/2005/8/layout/hierarchy2"/>
    <dgm:cxn modelId="{C2450E58-4A9F-4848-833B-C9889237E3DE}" srcId="{6D948A0F-BA3B-4C68-8ED9-B565C8088148}" destId="{B781E468-7361-45D9-8CC9-E28A34DCD26D}" srcOrd="0" destOrd="0" parTransId="{B59F0D34-D15D-4A22-B132-8F7EBC1F0BC8}" sibTransId="{7A1FCC62-82DA-4D72-A615-DCFDD754ECDA}"/>
    <dgm:cxn modelId="{A7E1457A-1841-4D21-BBEF-9E2B3E8CA42D}" type="presOf" srcId="{B59F0D34-D15D-4A22-B132-8F7EBC1F0BC8}" destId="{9FF32CEE-C189-4C81-BF65-DE0E9C6C4FBE}" srcOrd="1" destOrd="0" presId="urn:microsoft.com/office/officeart/2005/8/layout/hierarchy2"/>
    <dgm:cxn modelId="{1257157C-266A-4488-9CA1-0E9C8AAC9766}" type="presOf" srcId="{E75C3991-BEDC-4137-B41C-76FFAE90CAB6}" destId="{4C5BABB1-BCBB-4ED2-A86A-44803F468A22}" srcOrd="1" destOrd="0" presId="urn:microsoft.com/office/officeart/2005/8/layout/hierarchy2"/>
    <dgm:cxn modelId="{51925788-1AB7-41AF-82E0-346C7F7E16BC}" srcId="{7C87B20C-D7C8-4882-8000-AC7A0DF20B11}" destId="{A8817686-77BF-4F4A-A1A0-2D11EC257D85}" srcOrd="0" destOrd="0" parTransId="{25EE4D69-DD45-4B93-A94B-7CB5E0150042}" sibTransId="{1B85322C-CBFD-4128-9AA8-F97920D03079}"/>
    <dgm:cxn modelId="{B544DC98-1EF0-4371-B145-04EF447F3D80}" type="presOf" srcId="{97910D88-38FB-410C-8378-33C766DA299C}" destId="{B316F578-DA5C-417B-8168-005360C19E60}" srcOrd="0" destOrd="0" presId="urn:microsoft.com/office/officeart/2005/8/layout/hierarchy2"/>
    <dgm:cxn modelId="{6230C89D-E957-4C14-9D41-E632D4ED6D2D}" type="presOf" srcId="{E75C3991-BEDC-4137-B41C-76FFAE90CAB6}" destId="{111DC7A8-AD16-4B9B-BE87-F166EDD76FB3}" srcOrd="0" destOrd="0" presId="urn:microsoft.com/office/officeart/2005/8/layout/hierarchy2"/>
    <dgm:cxn modelId="{B18ED09D-4AB3-42EB-8870-68D8DA8CE2DE}" type="presOf" srcId="{B781E468-7361-45D9-8CC9-E28A34DCD26D}" destId="{ED963584-4F25-48EC-84CA-F1C43D53FED1}" srcOrd="0" destOrd="0" presId="urn:microsoft.com/office/officeart/2005/8/layout/hierarchy2"/>
    <dgm:cxn modelId="{0722329E-6EC1-4FEB-A3D9-3BC9BCF20554}" type="presOf" srcId="{46FBE5D0-938F-46F7-96D4-24ADF31CDE2F}" destId="{253BEA06-96AE-49B0-88F5-94307BC5ACDC}" srcOrd="0" destOrd="0" presId="urn:microsoft.com/office/officeart/2005/8/layout/hierarchy2"/>
    <dgm:cxn modelId="{336EA79E-5946-4AA1-9BF7-64F89E7A2869}" type="presOf" srcId="{46FBE5D0-938F-46F7-96D4-24ADF31CDE2F}" destId="{66AEA49F-04DD-4D0D-ADFE-27A3323AFE13}" srcOrd="1" destOrd="0" presId="urn:microsoft.com/office/officeart/2005/8/layout/hierarchy2"/>
    <dgm:cxn modelId="{786531B0-E177-4439-A315-43CCB559A424}" type="presOf" srcId="{25EE4D69-DD45-4B93-A94B-7CB5E0150042}" destId="{3E6BBB0F-F060-4780-AB22-FD0707FACFB7}" srcOrd="1" destOrd="0" presId="urn:microsoft.com/office/officeart/2005/8/layout/hierarchy2"/>
    <dgm:cxn modelId="{976023B1-CE08-4692-8C7E-12CF453C38DA}" srcId="{A8817686-77BF-4F4A-A1A0-2D11EC257D85}" destId="{6D948A0F-BA3B-4C68-8ED9-B565C8088148}" srcOrd="0" destOrd="0" parTransId="{E75C3991-BEDC-4137-B41C-76FFAE90CAB6}" sibTransId="{6F314AA3-DE1F-406D-B432-68886332F964}"/>
    <dgm:cxn modelId="{967433C1-6D23-4F4D-8BFD-73B72A9D8D23}" type="presOf" srcId="{3D3A3E39-6910-4886-AA1E-D25DA2987302}" destId="{87F5B1DF-D7B4-4C46-A2B2-FBB59C7647AA}" srcOrd="0" destOrd="0" presId="urn:microsoft.com/office/officeart/2005/8/layout/hierarchy2"/>
    <dgm:cxn modelId="{772B0FC3-290A-458D-A1DC-47A931DDF504}" srcId="{97910D88-38FB-410C-8378-33C766DA299C}" destId="{3D3A3E39-6910-4886-AA1E-D25DA2987302}" srcOrd="0" destOrd="0" parTransId="{46FBE5D0-938F-46F7-96D4-24ADF31CDE2F}" sibTransId="{08259879-BCD7-4653-A86A-FFAF486A5265}"/>
    <dgm:cxn modelId="{3D61E7C4-EE78-4B0E-B7ED-8D352C7DFF7D}" type="presOf" srcId="{448BB9C3-6F5B-40AA-9370-3EBDC954111E}" destId="{46EF7EE4-04ED-4441-B47C-ED79775CB7D8}" srcOrd="1" destOrd="0" presId="urn:microsoft.com/office/officeart/2005/8/layout/hierarchy2"/>
    <dgm:cxn modelId="{0D93A1E8-CA36-45CC-AC14-3D8E52C45723}" type="presOf" srcId="{7C87B20C-D7C8-4882-8000-AC7A0DF20B11}" destId="{763547FE-0792-418D-8A84-D03C4F04AD4A}" srcOrd="0" destOrd="0" presId="urn:microsoft.com/office/officeart/2005/8/layout/hierarchy2"/>
    <dgm:cxn modelId="{266429F0-4991-44F0-9082-B6D64ED9AE4E}" srcId="{35EA6704-A8F1-4B71-90DE-5DD3A666279F}" destId="{97910D88-38FB-410C-8378-33C766DA299C}" srcOrd="0" destOrd="0" parTransId="{448BB9C3-6F5B-40AA-9370-3EBDC954111E}" sibTransId="{1C4B415B-F518-47AB-B438-9BD6D674356B}"/>
    <dgm:cxn modelId="{62DA5AF3-1079-4D2B-BA56-953272F6CDE1}" type="presOf" srcId="{35EA6704-A8F1-4B71-90DE-5DD3A666279F}" destId="{18B73A57-40EC-4479-9ACB-90BB4C014531}" srcOrd="0" destOrd="0" presId="urn:microsoft.com/office/officeart/2005/8/layout/hierarchy2"/>
    <dgm:cxn modelId="{979EDEF3-90E1-4D88-87D5-704054DF5084}" type="presOf" srcId="{B59F0D34-D15D-4A22-B132-8F7EBC1F0BC8}" destId="{B5D212D3-0C3E-4C25-8202-374063A21C24}" srcOrd="0" destOrd="0" presId="urn:microsoft.com/office/officeart/2005/8/layout/hierarchy2"/>
    <dgm:cxn modelId="{8879F947-402D-4DE9-B3E1-D69F929B57D5}" type="presParOf" srcId="{114E9735-2AFB-4A6C-9DEF-09C3B6D94CAE}" destId="{EBB815B6-C97F-4CA4-BE96-46B68C530E96}" srcOrd="0" destOrd="0" presId="urn:microsoft.com/office/officeart/2005/8/layout/hierarchy2"/>
    <dgm:cxn modelId="{0446D954-E5F8-4588-B9BD-E19E08CA5F8E}" type="presParOf" srcId="{EBB815B6-C97F-4CA4-BE96-46B68C530E96}" destId="{763547FE-0792-418D-8A84-D03C4F04AD4A}" srcOrd="0" destOrd="0" presId="urn:microsoft.com/office/officeart/2005/8/layout/hierarchy2"/>
    <dgm:cxn modelId="{6806DBF2-9987-4783-B2E3-B18535E5FFEE}" type="presParOf" srcId="{EBB815B6-C97F-4CA4-BE96-46B68C530E96}" destId="{0DDFE903-99C1-4090-A913-9EE019D25B58}" srcOrd="1" destOrd="0" presId="urn:microsoft.com/office/officeart/2005/8/layout/hierarchy2"/>
    <dgm:cxn modelId="{B3DF50F8-F558-48A7-BFC2-7BC11621699E}" type="presParOf" srcId="{0DDFE903-99C1-4090-A913-9EE019D25B58}" destId="{BA8BC1FC-742C-4A9D-9946-73EEE1767C41}" srcOrd="0" destOrd="0" presId="urn:microsoft.com/office/officeart/2005/8/layout/hierarchy2"/>
    <dgm:cxn modelId="{729083B0-C915-46CD-BCDF-CDC75F4AB5B5}" type="presParOf" srcId="{BA8BC1FC-742C-4A9D-9946-73EEE1767C41}" destId="{3E6BBB0F-F060-4780-AB22-FD0707FACFB7}" srcOrd="0" destOrd="0" presId="urn:microsoft.com/office/officeart/2005/8/layout/hierarchy2"/>
    <dgm:cxn modelId="{2D71D71D-1224-460B-A4E0-4982C56C050E}" type="presParOf" srcId="{0DDFE903-99C1-4090-A913-9EE019D25B58}" destId="{036FA9B9-9C1D-46B6-993C-BE887E556881}" srcOrd="1" destOrd="0" presId="urn:microsoft.com/office/officeart/2005/8/layout/hierarchy2"/>
    <dgm:cxn modelId="{2B12ABC9-50B3-4D4A-AA70-134690150CE9}" type="presParOf" srcId="{036FA9B9-9C1D-46B6-993C-BE887E556881}" destId="{22AADBE3-D188-48D1-945B-2664C908386A}" srcOrd="0" destOrd="0" presId="urn:microsoft.com/office/officeart/2005/8/layout/hierarchy2"/>
    <dgm:cxn modelId="{3D241912-5AD7-42AB-A994-6955156F0791}" type="presParOf" srcId="{036FA9B9-9C1D-46B6-993C-BE887E556881}" destId="{84D06A43-1F59-4E91-8F7D-8F07227BBB8D}" srcOrd="1" destOrd="0" presId="urn:microsoft.com/office/officeart/2005/8/layout/hierarchy2"/>
    <dgm:cxn modelId="{B0417439-C568-457C-AB12-C0A8E33C0619}" type="presParOf" srcId="{84D06A43-1F59-4E91-8F7D-8F07227BBB8D}" destId="{111DC7A8-AD16-4B9B-BE87-F166EDD76FB3}" srcOrd="0" destOrd="0" presId="urn:microsoft.com/office/officeart/2005/8/layout/hierarchy2"/>
    <dgm:cxn modelId="{13CA282A-8DB6-4686-BD32-7C5D2DE70E56}" type="presParOf" srcId="{111DC7A8-AD16-4B9B-BE87-F166EDD76FB3}" destId="{4C5BABB1-BCBB-4ED2-A86A-44803F468A22}" srcOrd="0" destOrd="0" presId="urn:microsoft.com/office/officeart/2005/8/layout/hierarchy2"/>
    <dgm:cxn modelId="{1734C197-C9E6-4539-B20A-EAA9678B737F}" type="presParOf" srcId="{84D06A43-1F59-4E91-8F7D-8F07227BBB8D}" destId="{BE0C9050-5342-4897-A697-026458A83E95}" srcOrd="1" destOrd="0" presId="urn:microsoft.com/office/officeart/2005/8/layout/hierarchy2"/>
    <dgm:cxn modelId="{28909B12-A0DC-4BB7-88D2-19563255D184}" type="presParOf" srcId="{BE0C9050-5342-4897-A697-026458A83E95}" destId="{6AADDDB0-E029-4A7B-AABB-4B6782453169}" srcOrd="0" destOrd="0" presId="urn:microsoft.com/office/officeart/2005/8/layout/hierarchy2"/>
    <dgm:cxn modelId="{3233FA44-DC85-4C7C-8E37-79630ACA556E}" type="presParOf" srcId="{BE0C9050-5342-4897-A697-026458A83E95}" destId="{A3A8BA32-63E3-4FAD-89AC-FEEB3737A190}" srcOrd="1" destOrd="0" presId="urn:microsoft.com/office/officeart/2005/8/layout/hierarchy2"/>
    <dgm:cxn modelId="{E5D3DFB1-E173-45DB-BCD6-A08289357993}" type="presParOf" srcId="{A3A8BA32-63E3-4FAD-89AC-FEEB3737A190}" destId="{B5D212D3-0C3E-4C25-8202-374063A21C24}" srcOrd="0" destOrd="0" presId="urn:microsoft.com/office/officeart/2005/8/layout/hierarchy2"/>
    <dgm:cxn modelId="{F10A2EF8-0DA9-42CD-83B1-2FBFF2445E07}" type="presParOf" srcId="{B5D212D3-0C3E-4C25-8202-374063A21C24}" destId="{9FF32CEE-C189-4C81-BF65-DE0E9C6C4FBE}" srcOrd="0" destOrd="0" presId="urn:microsoft.com/office/officeart/2005/8/layout/hierarchy2"/>
    <dgm:cxn modelId="{E6F8E200-8DCB-4C6C-A189-26B44C0BB833}" type="presParOf" srcId="{A3A8BA32-63E3-4FAD-89AC-FEEB3737A190}" destId="{16FEE43E-E2D9-489B-A7EE-34EB644F9682}" srcOrd="1" destOrd="0" presId="urn:microsoft.com/office/officeart/2005/8/layout/hierarchy2"/>
    <dgm:cxn modelId="{65B7C055-B6E0-4087-89A4-380AC832B956}" type="presParOf" srcId="{16FEE43E-E2D9-489B-A7EE-34EB644F9682}" destId="{ED963584-4F25-48EC-84CA-F1C43D53FED1}" srcOrd="0" destOrd="0" presId="urn:microsoft.com/office/officeart/2005/8/layout/hierarchy2"/>
    <dgm:cxn modelId="{ED50974A-0A63-411E-83C3-37DD26A334C6}" type="presParOf" srcId="{16FEE43E-E2D9-489B-A7EE-34EB644F9682}" destId="{41023910-6FC5-452B-9639-5E0C3631EFC6}" srcOrd="1" destOrd="0" presId="urn:microsoft.com/office/officeart/2005/8/layout/hierarchy2"/>
    <dgm:cxn modelId="{4747451B-6ED6-42EB-819A-17B6342643E0}" type="presParOf" srcId="{0DDFE903-99C1-4090-A913-9EE019D25B58}" destId="{05CC0EBD-8F0C-400F-B4D6-8E7A98567DB7}" srcOrd="2" destOrd="0" presId="urn:microsoft.com/office/officeart/2005/8/layout/hierarchy2"/>
    <dgm:cxn modelId="{7E151C39-059F-444D-8134-04B20A674B6F}" type="presParOf" srcId="{05CC0EBD-8F0C-400F-B4D6-8E7A98567DB7}" destId="{6B75EE81-AC2A-4C72-8C75-6EAF3A32C59D}" srcOrd="0" destOrd="0" presId="urn:microsoft.com/office/officeart/2005/8/layout/hierarchy2"/>
    <dgm:cxn modelId="{76CB867C-A80B-4463-8786-F78213E028B3}" type="presParOf" srcId="{0DDFE903-99C1-4090-A913-9EE019D25B58}" destId="{61C246EA-5680-4034-90FE-ACF1B53A109E}" srcOrd="3" destOrd="0" presId="urn:microsoft.com/office/officeart/2005/8/layout/hierarchy2"/>
    <dgm:cxn modelId="{0C1F563D-6BBA-4B5F-9455-7E5386A7F65A}" type="presParOf" srcId="{61C246EA-5680-4034-90FE-ACF1B53A109E}" destId="{18B73A57-40EC-4479-9ACB-90BB4C014531}" srcOrd="0" destOrd="0" presId="urn:microsoft.com/office/officeart/2005/8/layout/hierarchy2"/>
    <dgm:cxn modelId="{EF93D776-3EB1-4CB6-A022-B84B5DD044EC}" type="presParOf" srcId="{61C246EA-5680-4034-90FE-ACF1B53A109E}" destId="{D40BC6BE-538B-4A6C-91D8-A4040DB165BE}" srcOrd="1" destOrd="0" presId="urn:microsoft.com/office/officeart/2005/8/layout/hierarchy2"/>
    <dgm:cxn modelId="{901D82F0-FD79-401B-BDED-AAB79BFF2B63}" type="presParOf" srcId="{D40BC6BE-538B-4A6C-91D8-A4040DB165BE}" destId="{3DFD6AB6-1F51-4529-8DB1-441605419409}" srcOrd="0" destOrd="0" presId="urn:microsoft.com/office/officeart/2005/8/layout/hierarchy2"/>
    <dgm:cxn modelId="{7E781F4B-4097-480E-941D-BAA06EAF615D}" type="presParOf" srcId="{3DFD6AB6-1F51-4529-8DB1-441605419409}" destId="{46EF7EE4-04ED-4441-B47C-ED79775CB7D8}" srcOrd="0" destOrd="0" presId="urn:microsoft.com/office/officeart/2005/8/layout/hierarchy2"/>
    <dgm:cxn modelId="{5E5953D1-55BB-4DE6-8EF4-965F0655A693}" type="presParOf" srcId="{D40BC6BE-538B-4A6C-91D8-A4040DB165BE}" destId="{5294CC72-D8A3-4B7A-AB68-30D6822D1A83}" srcOrd="1" destOrd="0" presId="urn:microsoft.com/office/officeart/2005/8/layout/hierarchy2"/>
    <dgm:cxn modelId="{1CA49863-F15D-4491-879E-2FFCAA5EC077}" type="presParOf" srcId="{5294CC72-D8A3-4B7A-AB68-30D6822D1A83}" destId="{B316F578-DA5C-417B-8168-005360C19E60}" srcOrd="0" destOrd="0" presId="urn:microsoft.com/office/officeart/2005/8/layout/hierarchy2"/>
    <dgm:cxn modelId="{CEE96489-0BA3-4E7F-828F-EA0060599E89}" type="presParOf" srcId="{5294CC72-D8A3-4B7A-AB68-30D6822D1A83}" destId="{97FB8476-DB1A-47DC-BAA6-617413767E9A}" srcOrd="1" destOrd="0" presId="urn:microsoft.com/office/officeart/2005/8/layout/hierarchy2"/>
    <dgm:cxn modelId="{AF90DCB6-872B-442B-A2BA-3DBAE48B97A2}" type="presParOf" srcId="{97FB8476-DB1A-47DC-BAA6-617413767E9A}" destId="{253BEA06-96AE-49B0-88F5-94307BC5ACDC}" srcOrd="0" destOrd="0" presId="urn:microsoft.com/office/officeart/2005/8/layout/hierarchy2"/>
    <dgm:cxn modelId="{E265E4E5-9439-4673-B9DB-068060FE303C}" type="presParOf" srcId="{253BEA06-96AE-49B0-88F5-94307BC5ACDC}" destId="{66AEA49F-04DD-4D0D-ADFE-27A3323AFE13}" srcOrd="0" destOrd="0" presId="urn:microsoft.com/office/officeart/2005/8/layout/hierarchy2"/>
    <dgm:cxn modelId="{EACB61E1-98F7-44EF-B687-603FC4EC9DEF}" type="presParOf" srcId="{97FB8476-DB1A-47DC-BAA6-617413767E9A}" destId="{130C6814-8250-4C8D-B00D-DE64092FC6E9}" srcOrd="1" destOrd="0" presId="urn:microsoft.com/office/officeart/2005/8/layout/hierarchy2"/>
    <dgm:cxn modelId="{70B5290E-FD5A-4DB7-95A4-AA2944D0E2D7}" type="presParOf" srcId="{130C6814-8250-4C8D-B00D-DE64092FC6E9}" destId="{87F5B1DF-D7B4-4C46-A2B2-FBB59C7647AA}" srcOrd="0" destOrd="0" presId="urn:microsoft.com/office/officeart/2005/8/layout/hierarchy2"/>
    <dgm:cxn modelId="{CB2F959D-60B2-4017-A0B5-10D8BE2FBAFA}" type="presParOf" srcId="{130C6814-8250-4C8D-B00D-DE64092FC6E9}" destId="{9C07796B-0B6D-4AC6-B5E7-1E2F76FFFBE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547FE-0792-418D-8A84-D03C4F04AD4A}">
      <dsp:nvSpPr>
        <dsp:cNvPr id="0" name=""/>
        <dsp:cNvSpPr/>
      </dsp:nvSpPr>
      <dsp:spPr>
        <a:xfrm>
          <a:off x="1909354" y="1707684"/>
          <a:ext cx="1288130" cy="93399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Sigma Rule</a:t>
          </a:r>
        </a:p>
      </dsp:txBody>
      <dsp:txXfrm>
        <a:off x="1936710" y="1735040"/>
        <a:ext cx="1233418" cy="879279"/>
      </dsp:txXfrm>
    </dsp:sp>
    <dsp:sp modelId="{BA8BC1FC-742C-4A9D-9946-73EEE1767C41}">
      <dsp:nvSpPr>
        <dsp:cNvPr id="0" name=""/>
        <dsp:cNvSpPr/>
      </dsp:nvSpPr>
      <dsp:spPr>
        <a:xfrm rot="17350740">
          <a:off x="2670910" y="1419437"/>
          <a:ext cx="1568401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1568401" y="14567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>
        <a:off x="3415901" y="1394794"/>
        <a:ext cx="78420" cy="78420"/>
      </dsp:txXfrm>
    </dsp:sp>
    <dsp:sp modelId="{22AADBE3-D188-48D1-945B-2664C908386A}">
      <dsp:nvSpPr>
        <dsp:cNvPr id="0" name=""/>
        <dsp:cNvSpPr/>
      </dsp:nvSpPr>
      <dsp:spPr>
        <a:xfrm>
          <a:off x="3712737" y="371296"/>
          <a:ext cx="1288130" cy="64406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Splunk</a:t>
          </a:r>
        </a:p>
      </dsp:txBody>
      <dsp:txXfrm>
        <a:off x="3731601" y="390160"/>
        <a:ext cx="1250402" cy="606337"/>
      </dsp:txXfrm>
    </dsp:sp>
    <dsp:sp modelId="{111DC7A8-AD16-4B9B-BE87-F166EDD76FB3}">
      <dsp:nvSpPr>
        <dsp:cNvPr id="0" name=""/>
        <dsp:cNvSpPr/>
      </dsp:nvSpPr>
      <dsp:spPr>
        <a:xfrm rot="19457599">
          <a:off x="4941227" y="493593"/>
          <a:ext cx="634535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634535" y="14567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242631" y="492297"/>
        <a:ext cx="31726" cy="31726"/>
      </dsp:txXfrm>
    </dsp:sp>
    <dsp:sp modelId="{6AADDDB0-E029-4A7B-AABB-4B6782453169}">
      <dsp:nvSpPr>
        <dsp:cNvPr id="0" name=""/>
        <dsp:cNvSpPr/>
      </dsp:nvSpPr>
      <dsp:spPr>
        <a:xfrm>
          <a:off x="5516121" y="959"/>
          <a:ext cx="1288130" cy="64406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Company 1 field names</a:t>
          </a:r>
        </a:p>
      </dsp:txBody>
      <dsp:txXfrm>
        <a:off x="5534985" y="19823"/>
        <a:ext cx="1250402" cy="606337"/>
      </dsp:txXfrm>
    </dsp:sp>
    <dsp:sp modelId="{B5D212D3-0C3E-4C25-8202-374063A21C24}">
      <dsp:nvSpPr>
        <dsp:cNvPr id="0" name=""/>
        <dsp:cNvSpPr/>
      </dsp:nvSpPr>
      <dsp:spPr>
        <a:xfrm>
          <a:off x="6804252" y="308424"/>
          <a:ext cx="515252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15252" y="14567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7048997" y="310110"/>
        <a:ext cx="25762" cy="25762"/>
      </dsp:txXfrm>
    </dsp:sp>
    <dsp:sp modelId="{ED963584-4F25-48EC-84CA-F1C43D53FED1}">
      <dsp:nvSpPr>
        <dsp:cNvPr id="0" name=""/>
        <dsp:cNvSpPr/>
      </dsp:nvSpPr>
      <dsp:spPr>
        <a:xfrm>
          <a:off x="7319504" y="959"/>
          <a:ext cx="1288130" cy="64406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Search Query</a:t>
          </a:r>
        </a:p>
      </dsp:txBody>
      <dsp:txXfrm>
        <a:off x="7338368" y="19823"/>
        <a:ext cx="1250402" cy="606337"/>
      </dsp:txXfrm>
    </dsp:sp>
    <dsp:sp modelId="{81829600-A3E8-4385-81D4-252C59AEFF59}">
      <dsp:nvSpPr>
        <dsp:cNvPr id="0" name=""/>
        <dsp:cNvSpPr/>
      </dsp:nvSpPr>
      <dsp:spPr>
        <a:xfrm rot="2142401">
          <a:off x="4941227" y="863930"/>
          <a:ext cx="634535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634535" y="14567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242631" y="862635"/>
        <a:ext cx="31726" cy="31726"/>
      </dsp:txXfrm>
    </dsp:sp>
    <dsp:sp modelId="{294DC1E7-18FA-47D2-BA7A-72D57C11EA94}">
      <dsp:nvSpPr>
        <dsp:cNvPr id="0" name=""/>
        <dsp:cNvSpPr/>
      </dsp:nvSpPr>
      <dsp:spPr>
        <a:xfrm>
          <a:off x="5516121" y="741634"/>
          <a:ext cx="1288130" cy="64406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Company 2 field names</a:t>
          </a:r>
        </a:p>
      </dsp:txBody>
      <dsp:txXfrm>
        <a:off x="5534985" y="760498"/>
        <a:ext cx="1250402" cy="606337"/>
      </dsp:txXfrm>
    </dsp:sp>
    <dsp:sp modelId="{B90BA080-1073-4CAF-B7CF-CDD0B04B5568}">
      <dsp:nvSpPr>
        <dsp:cNvPr id="0" name=""/>
        <dsp:cNvSpPr/>
      </dsp:nvSpPr>
      <dsp:spPr>
        <a:xfrm>
          <a:off x="6804252" y="1049099"/>
          <a:ext cx="515252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15252" y="14567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7048997" y="1050786"/>
        <a:ext cx="25762" cy="25762"/>
      </dsp:txXfrm>
    </dsp:sp>
    <dsp:sp modelId="{763279FB-28EF-4A4F-A88F-F3156F32C0E5}">
      <dsp:nvSpPr>
        <dsp:cNvPr id="0" name=""/>
        <dsp:cNvSpPr/>
      </dsp:nvSpPr>
      <dsp:spPr>
        <a:xfrm>
          <a:off x="7319504" y="741634"/>
          <a:ext cx="1288130" cy="64406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Search Query</a:t>
          </a:r>
        </a:p>
      </dsp:txBody>
      <dsp:txXfrm>
        <a:off x="7338368" y="760498"/>
        <a:ext cx="1250402" cy="606337"/>
      </dsp:txXfrm>
    </dsp:sp>
    <dsp:sp modelId="{9FAF9D7D-1077-4451-913C-25736E53BA4A}">
      <dsp:nvSpPr>
        <dsp:cNvPr id="0" name=""/>
        <dsp:cNvSpPr/>
      </dsp:nvSpPr>
      <dsp:spPr>
        <a:xfrm rot="18289469">
          <a:off x="3003978" y="1789774"/>
          <a:ext cx="902266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902266" y="14567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432554" y="1781786"/>
        <a:ext cx="45113" cy="45113"/>
      </dsp:txXfrm>
    </dsp:sp>
    <dsp:sp modelId="{0C835693-2966-4D23-9339-95D306030BE0}">
      <dsp:nvSpPr>
        <dsp:cNvPr id="0" name=""/>
        <dsp:cNvSpPr/>
      </dsp:nvSpPr>
      <dsp:spPr>
        <a:xfrm>
          <a:off x="3712737" y="1111972"/>
          <a:ext cx="1288130" cy="64406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Qradar</a:t>
          </a:r>
        </a:p>
      </dsp:txBody>
      <dsp:txXfrm>
        <a:off x="3731601" y="1130836"/>
        <a:ext cx="1250402" cy="606337"/>
      </dsp:txXfrm>
    </dsp:sp>
    <dsp:sp modelId="{05CC0EBD-8F0C-400F-B4D6-8E7A98567DB7}">
      <dsp:nvSpPr>
        <dsp:cNvPr id="0" name=""/>
        <dsp:cNvSpPr/>
      </dsp:nvSpPr>
      <dsp:spPr>
        <a:xfrm>
          <a:off x="3197485" y="2160112"/>
          <a:ext cx="515252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15252" y="14567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442230" y="2161799"/>
        <a:ext cx="25762" cy="25762"/>
      </dsp:txXfrm>
    </dsp:sp>
    <dsp:sp modelId="{18B73A57-40EC-4479-9ACB-90BB4C014531}">
      <dsp:nvSpPr>
        <dsp:cNvPr id="0" name=""/>
        <dsp:cNvSpPr/>
      </dsp:nvSpPr>
      <dsp:spPr>
        <a:xfrm>
          <a:off x="3712737" y="1852647"/>
          <a:ext cx="1288130" cy="64406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Elasticsearch</a:t>
          </a:r>
        </a:p>
      </dsp:txBody>
      <dsp:txXfrm>
        <a:off x="3731601" y="1871511"/>
        <a:ext cx="1250402" cy="606337"/>
      </dsp:txXfrm>
    </dsp:sp>
    <dsp:sp modelId="{3DFD6AB6-1F51-4529-8DB1-441605419409}">
      <dsp:nvSpPr>
        <dsp:cNvPr id="0" name=""/>
        <dsp:cNvSpPr/>
      </dsp:nvSpPr>
      <dsp:spPr>
        <a:xfrm>
          <a:off x="5000868" y="2160112"/>
          <a:ext cx="515252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15252" y="14567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245613" y="2161799"/>
        <a:ext cx="25762" cy="25762"/>
      </dsp:txXfrm>
    </dsp:sp>
    <dsp:sp modelId="{B316F578-DA5C-417B-8168-005360C19E60}">
      <dsp:nvSpPr>
        <dsp:cNvPr id="0" name=""/>
        <dsp:cNvSpPr/>
      </dsp:nvSpPr>
      <dsp:spPr>
        <a:xfrm>
          <a:off x="5516121" y="1852647"/>
          <a:ext cx="1288130" cy="64406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Company 3 field names</a:t>
          </a:r>
        </a:p>
      </dsp:txBody>
      <dsp:txXfrm>
        <a:off x="5534985" y="1871511"/>
        <a:ext cx="1250402" cy="606337"/>
      </dsp:txXfrm>
    </dsp:sp>
    <dsp:sp modelId="{253BEA06-96AE-49B0-88F5-94307BC5ACDC}">
      <dsp:nvSpPr>
        <dsp:cNvPr id="0" name=""/>
        <dsp:cNvSpPr/>
      </dsp:nvSpPr>
      <dsp:spPr>
        <a:xfrm>
          <a:off x="6804252" y="2160112"/>
          <a:ext cx="515252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15252" y="14567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7048997" y="2161799"/>
        <a:ext cx="25762" cy="25762"/>
      </dsp:txXfrm>
    </dsp:sp>
    <dsp:sp modelId="{87F5B1DF-D7B4-4C46-A2B2-FBB59C7647AA}">
      <dsp:nvSpPr>
        <dsp:cNvPr id="0" name=""/>
        <dsp:cNvSpPr/>
      </dsp:nvSpPr>
      <dsp:spPr>
        <a:xfrm>
          <a:off x="7319504" y="1852647"/>
          <a:ext cx="1288130" cy="64406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Search Query</a:t>
          </a:r>
        </a:p>
      </dsp:txBody>
      <dsp:txXfrm>
        <a:off x="7338368" y="1871511"/>
        <a:ext cx="1250402" cy="606337"/>
      </dsp:txXfrm>
    </dsp:sp>
    <dsp:sp modelId="{0756E35F-AD57-4D1B-B8D4-4312A27C19EA}">
      <dsp:nvSpPr>
        <dsp:cNvPr id="0" name=""/>
        <dsp:cNvSpPr/>
      </dsp:nvSpPr>
      <dsp:spPr>
        <a:xfrm rot="3310531">
          <a:off x="3003978" y="2530450"/>
          <a:ext cx="902266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902266" y="14567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432554" y="2522461"/>
        <a:ext cx="45113" cy="45113"/>
      </dsp:txXfrm>
    </dsp:sp>
    <dsp:sp modelId="{F99699E6-8D27-4F21-A94D-3CB0F38FE8F0}">
      <dsp:nvSpPr>
        <dsp:cNvPr id="0" name=""/>
        <dsp:cNvSpPr/>
      </dsp:nvSpPr>
      <dsp:spPr>
        <a:xfrm>
          <a:off x="3712737" y="2593322"/>
          <a:ext cx="1288130" cy="64406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…</a:t>
          </a:r>
        </a:p>
      </dsp:txBody>
      <dsp:txXfrm>
        <a:off x="3731601" y="2612186"/>
        <a:ext cx="1250402" cy="606337"/>
      </dsp:txXfrm>
    </dsp:sp>
    <dsp:sp modelId="{173A74C5-0C8B-4CA5-8763-03AF3A86437D}">
      <dsp:nvSpPr>
        <dsp:cNvPr id="0" name=""/>
        <dsp:cNvSpPr/>
      </dsp:nvSpPr>
      <dsp:spPr>
        <a:xfrm>
          <a:off x="5000868" y="2900787"/>
          <a:ext cx="515252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15252" y="14567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245613" y="2902474"/>
        <a:ext cx="25762" cy="25762"/>
      </dsp:txXfrm>
    </dsp:sp>
    <dsp:sp modelId="{043E62DA-EBE0-4AC0-B3B1-E66865EB857E}">
      <dsp:nvSpPr>
        <dsp:cNvPr id="0" name=""/>
        <dsp:cNvSpPr/>
      </dsp:nvSpPr>
      <dsp:spPr>
        <a:xfrm>
          <a:off x="5516121" y="2593322"/>
          <a:ext cx="1288130" cy="64406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…</a:t>
          </a:r>
        </a:p>
      </dsp:txBody>
      <dsp:txXfrm>
        <a:off x="5534985" y="2612186"/>
        <a:ext cx="1250402" cy="606337"/>
      </dsp:txXfrm>
    </dsp:sp>
    <dsp:sp modelId="{4D09C830-E908-4E07-A5EA-BB42156A3D8E}">
      <dsp:nvSpPr>
        <dsp:cNvPr id="0" name=""/>
        <dsp:cNvSpPr/>
      </dsp:nvSpPr>
      <dsp:spPr>
        <a:xfrm rot="4249260">
          <a:off x="2670910" y="2900787"/>
          <a:ext cx="1568401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1568401" y="14567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>
        <a:off x="3415901" y="2876145"/>
        <a:ext cx="78420" cy="78420"/>
      </dsp:txXfrm>
    </dsp:sp>
    <dsp:sp modelId="{5B4F01AC-1248-4F23-A389-97C513F9F0F9}">
      <dsp:nvSpPr>
        <dsp:cNvPr id="0" name=""/>
        <dsp:cNvSpPr/>
      </dsp:nvSpPr>
      <dsp:spPr>
        <a:xfrm>
          <a:off x="3712737" y="3333998"/>
          <a:ext cx="1288130" cy="64406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Grep</a:t>
          </a:r>
        </a:p>
      </dsp:txBody>
      <dsp:txXfrm>
        <a:off x="3731601" y="3352862"/>
        <a:ext cx="1250402" cy="606337"/>
      </dsp:txXfrm>
    </dsp:sp>
    <dsp:sp modelId="{13FE701C-39D6-4D06-9029-240A9D075D86}">
      <dsp:nvSpPr>
        <dsp:cNvPr id="0" name=""/>
        <dsp:cNvSpPr/>
      </dsp:nvSpPr>
      <dsp:spPr>
        <a:xfrm>
          <a:off x="5000868" y="3641463"/>
          <a:ext cx="515252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15252" y="14567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245613" y="3643149"/>
        <a:ext cx="25762" cy="25762"/>
      </dsp:txXfrm>
    </dsp:sp>
    <dsp:sp modelId="{82CD5EFB-B00A-4DD9-8B1C-F00D17DC3D17}">
      <dsp:nvSpPr>
        <dsp:cNvPr id="0" name=""/>
        <dsp:cNvSpPr/>
      </dsp:nvSpPr>
      <dsp:spPr>
        <a:xfrm>
          <a:off x="5516121" y="3333998"/>
          <a:ext cx="1288130" cy="64406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Grep command</a:t>
          </a:r>
        </a:p>
      </dsp:txBody>
      <dsp:txXfrm>
        <a:off x="5534985" y="3352862"/>
        <a:ext cx="1250402" cy="6063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547FE-0792-418D-8A84-D03C4F04AD4A}">
      <dsp:nvSpPr>
        <dsp:cNvPr id="0" name=""/>
        <dsp:cNvSpPr/>
      </dsp:nvSpPr>
      <dsp:spPr>
        <a:xfrm>
          <a:off x="4941" y="1256969"/>
          <a:ext cx="2020597" cy="146508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Sigma Rule</a:t>
          </a:r>
          <a:br>
            <a:rPr lang="en-US" sz="1600" kern="1200" dirty="0"/>
          </a:br>
          <a:r>
            <a:rPr lang="en-US" sz="1600" kern="1200" dirty="0"/>
            <a:t>(inbound_ssh.yml)</a:t>
          </a:r>
        </a:p>
      </dsp:txBody>
      <dsp:txXfrm>
        <a:off x="47852" y="1299880"/>
        <a:ext cx="1934775" cy="1379262"/>
      </dsp:txXfrm>
    </dsp:sp>
    <dsp:sp modelId="{BA8BC1FC-742C-4A9D-9946-73EEE1767C41}">
      <dsp:nvSpPr>
        <dsp:cNvPr id="0" name=""/>
        <dsp:cNvSpPr/>
      </dsp:nvSpPr>
      <dsp:spPr>
        <a:xfrm rot="19457599">
          <a:off x="1931983" y="1676199"/>
          <a:ext cx="995349" cy="45703"/>
        </a:xfrm>
        <a:custGeom>
          <a:avLst/>
          <a:gdLst/>
          <a:ahLst/>
          <a:cxnLst/>
          <a:rect l="0" t="0" r="0" b="0"/>
          <a:pathLst>
            <a:path>
              <a:moveTo>
                <a:pt x="0" y="22851"/>
              </a:moveTo>
              <a:lnTo>
                <a:pt x="995349" y="22851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404774" y="1674166"/>
        <a:ext cx="49767" cy="49767"/>
      </dsp:txXfrm>
    </dsp:sp>
    <dsp:sp modelId="{22AADBE3-D188-48D1-945B-2664C908386A}">
      <dsp:nvSpPr>
        <dsp:cNvPr id="0" name=""/>
        <dsp:cNvSpPr/>
      </dsp:nvSpPr>
      <dsp:spPr>
        <a:xfrm>
          <a:off x="2833777" y="903440"/>
          <a:ext cx="2020597" cy="101029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Splunk Format Converter</a:t>
          </a:r>
        </a:p>
      </dsp:txBody>
      <dsp:txXfrm>
        <a:off x="2863368" y="933031"/>
        <a:ext cx="1961415" cy="951116"/>
      </dsp:txXfrm>
    </dsp:sp>
    <dsp:sp modelId="{111DC7A8-AD16-4B9B-BE87-F166EDD76FB3}">
      <dsp:nvSpPr>
        <dsp:cNvPr id="0" name=""/>
        <dsp:cNvSpPr/>
      </dsp:nvSpPr>
      <dsp:spPr>
        <a:xfrm>
          <a:off x="4854375" y="1385738"/>
          <a:ext cx="808239" cy="45703"/>
        </a:xfrm>
        <a:custGeom>
          <a:avLst/>
          <a:gdLst/>
          <a:ahLst/>
          <a:cxnLst/>
          <a:rect l="0" t="0" r="0" b="0"/>
          <a:pathLst>
            <a:path>
              <a:moveTo>
                <a:pt x="0" y="22851"/>
              </a:moveTo>
              <a:lnTo>
                <a:pt x="808239" y="22851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238289" y="1388383"/>
        <a:ext cx="40411" cy="40411"/>
      </dsp:txXfrm>
    </dsp:sp>
    <dsp:sp modelId="{6AADDDB0-E029-4A7B-AABB-4B6782453169}">
      <dsp:nvSpPr>
        <dsp:cNvPr id="0" name=""/>
        <dsp:cNvSpPr/>
      </dsp:nvSpPr>
      <dsp:spPr>
        <a:xfrm>
          <a:off x="5662614" y="903440"/>
          <a:ext cx="2020597" cy="101029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splunk_sigmaui.yml</a:t>
          </a:r>
          <a:endParaRPr lang="en-US" sz="1600" kern="1200" dirty="0"/>
        </a:p>
      </dsp:txBody>
      <dsp:txXfrm>
        <a:off x="5692205" y="933031"/>
        <a:ext cx="1961415" cy="951116"/>
      </dsp:txXfrm>
    </dsp:sp>
    <dsp:sp modelId="{B5D212D3-0C3E-4C25-8202-374063A21C24}">
      <dsp:nvSpPr>
        <dsp:cNvPr id="0" name=""/>
        <dsp:cNvSpPr/>
      </dsp:nvSpPr>
      <dsp:spPr>
        <a:xfrm>
          <a:off x="7683212" y="1385738"/>
          <a:ext cx="808239" cy="45703"/>
        </a:xfrm>
        <a:custGeom>
          <a:avLst/>
          <a:gdLst/>
          <a:ahLst/>
          <a:cxnLst/>
          <a:rect l="0" t="0" r="0" b="0"/>
          <a:pathLst>
            <a:path>
              <a:moveTo>
                <a:pt x="0" y="22851"/>
              </a:moveTo>
              <a:lnTo>
                <a:pt x="808239" y="22851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8067125" y="1388383"/>
        <a:ext cx="40411" cy="40411"/>
      </dsp:txXfrm>
    </dsp:sp>
    <dsp:sp modelId="{ED963584-4F25-48EC-84CA-F1C43D53FED1}">
      <dsp:nvSpPr>
        <dsp:cNvPr id="0" name=""/>
        <dsp:cNvSpPr/>
      </dsp:nvSpPr>
      <dsp:spPr>
        <a:xfrm>
          <a:off x="8491451" y="903440"/>
          <a:ext cx="2020597" cy="101029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Search Query</a:t>
          </a:r>
        </a:p>
      </dsp:txBody>
      <dsp:txXfrm>
        <a:off x="8521042" y="933031"/>
        <a:ext cx="1961415" cy="951116"/>
      </dsp:txXfrm>
    </dsp:sp>
    <dsp:sp modelId="{05CC0EBD-8F0C-400F-B4D6-8E7A98567DB7}">
      <dsp:nvSpPr>
        <dsp:cNvPr id="0" name=""/>
        <dsp:cNvSpPr/>
      </dsp:nvSpPr>
      <dsp:spPr>
        <a:xfrm rot="2142401">
          <a:off x="1931983" y="2257120"/>
          <a:ext cx="995349" cy="45703"/>
        </a:xfrm>
        <a:custGeom>
          <a:avLst/>
          <a:gdLst/>
          <a:ahLst/>
          <a:cxnLst/>
          <a:rect l="0" t="0" r="0" b="0"/>
          <a:pathLst>
            <a:path>
              <a:moveTo>
                <a:pt x="0" y="22851"/>
              </a:moveTo>
              <a:lnTo>
                <a:pt x="995349" y="22851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404774" y="2255088"/>
        <a:ext cx="49767" cy="49767"/>
      </dsp:txXfrm>
    </dsp:sp>
    <dsp:sp modelId="{18B73A57-40EC-4479-9ACB-90BB4C014531}">
      <dsp:nvSpPr>
        <dsp:cNvPr id="0" name=""/>
        <dsp:cNvSpPr/>
      </dsp:nvSpPr>
      <dsp:spPr>
        <a:xfrm>
          <a:off x="2833777" y="2065283"/>
          <a:ext cx="2020597" cy="101029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Elasticsearch Format Converter</a:t>
          </a:r>
        </a:p>
      </dsp:txBody>
      <dsp:txXfrm>
        <a:off x="2863368" y="2094874"/>
        <a:ext cx="1961415" cy="951116"/>
      </dsp:txXfrm>
    </dsp:sp>
    <dsp:sp modelId="{3DFD6AB6-1F51-4529-8DB1-441605419409}">
      <dsp:nvSpPr>
        <dsp:cNvPr id="0" name=""/>
        <dsp:cNvSpPr/>
      </dsp:nvSpPr>
      <dsp:spPr>
        <a:xfrm>
          <a:off x="4854375" y="2547581"/>
          <a:ext cx="808239" cy="45703"/>
        </a:xfrm>
        <a:custGeom>
          <a:avLst/>
          <a:gdLst/>
          <a:ahLst/>
          <a:cxnLst/>
          <a:rect l="0" t="0" r="0" b="0"/>
          <a:pathLst>
            <a:path>
              <a:moveTo>
                <a:pt x="0" y="22851"/>
              </a:moveTo>
              <a:lnTo>
                <a:pt x="808239" y="22851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238289" y="2550227"/>
        <a:ext cx="40411" cy="40411"/>
      </dsp:txXfrm>
    </dsp:sp>
    <dsp:sp modelId="{B316F578-DA5C-417B-8168-005360C19E60}">
      <dsp:nvSpPr>
        <dsp:cNvPr id="0" name=""/>
        <dsp:cNvSpPr/>
      </dsp:nvSpPr>
      <dsp:spPr>
        <a:xfrm>
          <a:off x="5662614" y="2065283"/>
          <a:ext cx="2020597" cy="101029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elk_sigmaui.yml</a:t>
          </a:r>
          <a:endParaRPr lang="en-US" sz="1600" kern="1200" dirty="0"/>
        </a:p>
      </dsp:txBody>
      <dsp:txXfrm>
        <a:off x="5692205" y="2094874"/>
        <a:ext cx="1961415" cy="951116"/>
      </dsp:txXfrm>
    </dsp:sp>
    <dsp:sp modelId="{253BEA06-96AE-49B0-88F5-94307BC5ACDC}">
      <dsp:nvSpPr>
        <dsp:cNvPr id="0" name=""/>
        <dsp:cNvSpPr/>
      </dsp:nvSpPr>
      <dsp:spPr>
        <a:xfrm>
          <a:off x="7683212" y="2547581"/>
          <a:ext cx="808239" cy="45703"/>
        </a:xfrm>
        <a:custGeom>
          <a:avLst/>
          <a:gdLst/>
          <a:ahLst/>
          <a:cxnLst/>
          <a:rect l="0" t="0" r="0" b="0"/>
          <a:pathLst>
            <a:path>
              <a:moveTo>
                <a:pt x="0" y="22851"/>
              </a:moveTo>
              <a:lnTo>
                <a:pt x="808239" y="22851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8067125" y="2550227"/>
        <a:ext cx="40411" cy="40411"/>
      </dsp:txXfrm>
    </dsp:sp>
    <dsp:sp modelId="{87F5B1DF-D7B4-4C46-A2B2-FBB59C7647AA}">
      <dsp:nvSpPr>
        <dsp:cNvPr id="0" name=""/>
        <dsp:cNvSpPr/>
      </dsp:nvSpPr>
      <dsp:spPr>
        <a:xfrm>
          <a:off x="8491451" y="2065283"/>
          <a:ext cx="2020597" cy="101029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Search Query</a:t>
          </a:r>
        </a:p>
      </dsp:txBody>
      <dsp:txXfrm>
        <a:off x="8521042" y="2094874"/>
        <a:ext cx="1961415" cy="951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7B84F0AD-B8EC-4E4C-96AB-90A3127EB2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586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60888"/>
            <a:ext cx="5943600" cy="43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0564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56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6425F-6CCB-436A-91F6-41109BA2034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651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6425F-6CCB-436A-91F6-41109BA2034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9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63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6425F-6CCB-436A-91F6-41109BA2034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20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6425F-6CCB-436A-91F6-41109BA2034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856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6425F-6CCB-436A-91F6-41109BA2034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04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6425F-6CCB-436A-91F6-41109BA2034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46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6425F-6CCB-436A-91F6-41109BA2034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666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6425F-6CCB-436A-91F6-41109BA2034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98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6425F-6CCB-436A-91F6-41109BA2034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61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cour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398642" y="1921566"/>
            <a:ext cx="9184987" cy="2279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1488" y="5146469"/>
            <a:ext cx="11247437" cy="1003300"/>
          </a:xfrm>
        </p:spPr>
        <p:txBody>
          <a:bodyPr/>
          <a:lstStyle>
            <a:lvl1pPr algn="ctr">
              <a:defRPr sz="14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4200939" y="476250"/>
            <a:ext cx="7332249" cy="685800"/>
          </a:xfrm>
        </p:spPr>
        <p:txBody>
          <a:bodyPr tIns="64008" bIns="0"/>
          <a:lstStyle>
            <a:lvl1pPr algn="r">
              <a:defRPr sz="1800" b="0" i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2pPr>
            <a:lvl3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3pPr>
            <a:lvl4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4pPr>
            <a:lvl5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792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25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ans_single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7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295400"/>
            <a:ext cx="10881360" cy="4876800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3200"/>
            </a:lvl1pPr>
            <a:lvl2pPr>
              <a:lnSpc>
                <a:spcPct val="100000"/>
              </a:lnSpc>
              <a:spcBef>
                <a:spcPts val="1000"/>
              </a:spcBef>
              <a:defRPr/>
            </a:lvl2pPr>
            <a:lvl3pPr>
              <a:lnSpc>
                <a:spcPct val="100000"/>
              </a:lnSpc>
              <a:spcBef>
                <a:spcPts val="1000"/>
              </a:spcBef>
              <a:defRPr/>
            </a:lvl3pPr>
            <a:lvl4pPr>
              <a:lnSpc>
                <a:spcPct val="100000"/>
              </a:lnSpc>
              <a:spcBef>
                <a:spcPts val="1000"/>
              </a:spcBef>
              <a:defRPr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9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single-tex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5320" y="475841"/>
            <a:ext cx="10881360" cy="685800"/>
          </a:xfrm>
          <a:solidFill>
            <a:srgbClr val="005B7D"/>
          </a:solidFill>
        </p:spPr>
        <p:txBody>
          <a:bodyPr anchor="ctr" anchorCtr="0"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20" y="1295400"/>
            <a:ext cx="10881360" cy="589935"/>
          </a:xfrm>
        </p:spPr>
        <p:txBody>
          <a:bodyPr/>
          <a:lstStyle>
            <a:lvl1pPr marL="0" indent="0" algn="l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" y="2022811"/>
            <a:ext cx="10881360" cy="371726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07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ans_two-column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39"/>
            <a:ext cx="10881360" cy="6858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320" y="1295400"/>
            <a:ext cx="5364480" cy="48078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364480" cy="48078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ns_two-column-tex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20" y="1295400"/>
            <a:ext cx="5342255" cy="594360"/>
          </a:xfrm>
        </p:spPr>
        <p:txBody>
          <a:bodyPr anchor="t" anchorCtr="0"/>
          <a:lstStyle>
            <a:lvl1pPr marL="0" indent="0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" y="2023520"/>
            <a:ext cx="5342255" cy="4166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95400"/>
            <a:ext cx="5364480" cy="594360"/>
          </a:xfrm>
        </p:spPr>
        <p:txBody>
          <a:bodyPr anchor="t" anchorCtr="0"/>
          <a:lstStyle>
            <a:lvl1pPr marL="0" indent="0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23520"/>
            <a:ext cx="5364480" cy="41661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1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text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800"/>
          </a:xfrm>
        </p:spPr>
        <p:txBody>
          <a:bodyPr vert="horz" lIns="91440" tIns="64008" rIns="91440" bIns="0" rtlCol="0" anchor="ctr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91432" y="1295400"/>
            <a:ext cx="6163956" cy="47071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55320" y="1295400"/>
            <a:ext cx="4240530" cy="4707194"/>
          </a:xfrm>
        </p:spPr>
        <p:txBody>
          <a:bodyPr/>
          <a:lstStyle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37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ns_no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488"/>
            <a:ext cx="1088136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934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79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472440" y="4851400"/>
            <a:ext cx="11247120" cy="1562100"/>
          </a:xfrm>
          <a:prstGeom prst="rect">
            <a:avLst/>
          </a:prstGeom>
          <a:solidFill>
            <a:srgbClr val="D9D9D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rgbClr val="005C7D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442" y="475840"/>
            <a:ext cx="3568618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55321" y="475840"/>
            <a:ext cx="3385738" cy="685800"/>
          </a:xfrm>
          <a:prstGeom prst="rect">
            <a:avLst/>
          </a:prstGeom>
        </p:spPr>
        <p:txBody>
          <a:bodyPr vert="horz" lIns="91440" tIns="64008" rIns="91440" bIns="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4314" y="1918425"/>
            <a:ext cx="9315246" cy="2286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61412" y="1918425"/>
            <a:ext cx="0" cy="2286000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11" y="2804224"/>
            <a:ext cx="1028700" cy="549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4035323" y="475488"/>
            <a:ext cx="7684238" cy="685800"/>
          </a:xfrm>
          <a:prstGeom prst="rect">
            <a:avLst/>
          </a:prstGeom>
          <a:solidFill>
            <a:srgbClr val="7F7F7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rgbClr val="005C7D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white">
          <a:xfrm>
            <a:off x="4035323" y="442452"/>
            <a:ext cx="0" cy="75954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28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smtClean="0">
          <a:solidFill>
            <a:schemeClr val="bg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6000" kern="1200">
          <a:solidFill>
            <a:srgbClr val="005B7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55320" y="365125"/>
            <a:ext cx="10881360" cy="685800"/>
          </a:xfrm>
          <a:prstGeom prst="rect">
            <a:avLst/>
          </a:prstGeom>
        </p:spPr>
        <p:txBody>
          <a:bodyPr vert="horz" lIns="91440" tIns="64008" rIns="9144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20" y="1295400"/>
            <a:ext cx="10881360" cy="4894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524" y="6311900"/>
            <a:ext cx="12188952" cy="548640"/>
            <a:chOff x="1524" y="6311900"/>
            <a:chExt cx="12188952" cy="548640"/>
          </a:xfrm>
        </p:grpSpPr>
        <p:sp>
          <p:nvSpPr>
            <p:cNvPr id="13" name="Rectangle 12"/>
            <p:cNvSpPr/>
            <p:nvPr/>
          </p:nvSpPr>
          <p:spPr>
            <a:xfrm>
              <a:off x="1524" y="6311900"/>
              <a:ext cx="12188952" cy="54864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 bwMode="white">
            <a:xfrm>
              <a:off x="1016000" y="6311900"/>
              <a:ext cx="0" cy="54610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5909" y="6439685"/>
              <a:ext cx="559187" cy="298743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 bwMode="gray">
            <a:xfrm>
              <a:off x="5457613" y="6400284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1"/>
                  </a:solidFill>
                  <a:latin typeface="Gill Sans MT"/>
                </a:rPr>
                <a:t>SEC555</a:t>
              </a:r>
              <a:r>
                <a:rPr lang="en-US" sz="1800" baseline="0" dirty="0">
                  <a:solidFill>
                    <a:schemeClr val="bg1"/>
                  </a:solidFill>
                  <a:latin typeface="Gill Sans MT"/>
                </a:rPr>
                <a:t> | SIEM with Tactical Analytics</a:t>
              </a:r>
              <a:endParaRPr lang="en-US" sz="1800" dirty="0">
                <a:solidFill>
                  <a:schemeClr val="bg1"/>
                </a:solidFill>
                <a:latin typeface="Gill Sans MT"/>
              </a:endParaRPr>
            </a:p>
          </p:txBody>
        </p:sp>
      </p:grp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553613" y="6325670"/>
            <a:ext cx="653796" cy="54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b="1" i="0" kern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12C446D-6113-E749-B2D6-33109B9D4DC9}" type="slidenum">
              <a:rPr lang="en-US" sz="1600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9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 cap="none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277813" algn="l" defTabSz="914400" rtl="0" eaLnBrk="1" latinLnBrk="0" hangingPunct="1">
        <a:lnSpc>
          <a:spcPct val="90000"/>
        </a:lnSpc>
        <a:spcBef>
          <a:spcPts val="1000"/>
        </a:spcBef>
        <a:buSzPct val="125000"/>
        <a:buFont typeface="Arial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752475" indent="-292100" algn="l" defTabSz="914400" rtl="0" eaLnBrk="1" latinLnBrk="0" hangingPunct="1">
        <a:lnSpc>
          <a:spcPct val="90000"/>
        </a:lnSpc>
        <a:spcBef>
          <a:spcPts val="1000"/>
        </a:spcBef>
        <a:buFont typeface="Courier New" charset="0"/>
        <a:buChar char="o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1875" indent="-223838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563" indent="-238125" algn="l" defTabSz="914400" rtl="0" eaLnBrk="1" latinLnBrk="0" hangingPunct="1">
        <a:lnSpc>
          <a:spcPct val="90000"/>
        </a:lnSpc>
        <a:spcBef>
          <a:spcPts val="1000"/>
        </a:spcBef>
        <a:buFont typeface="Courier New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10" Type="http://schemas.openxmlformats.org/officeDocument/2006/relationships/image" Target="../media/image23.jpg"/><Relationship Id="rId4" Type="http://schemas.openxmlformats.org/officeDocument/2006/relationships/image" Target="../media/image17.jp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SecuritySolutions/presentati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HASecuritySolutions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SEC555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v-SE" dirty="0"/>
              <a:t>MITRE ATT&amp;CK and Sigma Alerting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800" dirty="0"/>
              <a:t>Justin Henderson (GSE # 108) and John Hubbard</a:t>
            </a:r>
          </a:p>
          <a:p>
            <a:r>
              <a:rPr lang="en-US" sz="2800" dirty="0"/>
              <a:t>@SecurityMapper		 	@</a:t>
            </a:r>
            <a:r>
              <a:rPr lang="en-US" sz="2800" dirty="0" err="1"/>
              <a:t>sechubb</a:t>
            </a:r>
            <a:endParaRPr lang="en-US" sz="28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Presentation based on SEC555: SIEM with Tactical Analytics</a:t>
            </a:r>
          </a:p>
        </p:txBody>
      </p:sp>
    </p:spTree>
    <p:extLst>
      <p:ext uri="{BB962C8B-B14F-4D97-AF65-F5344CB8AC3E}">
        <p14:creationId xmlns:p14="http://schemas.microsoft.com/office/powerpoint/2010/main" val="342648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2322EF-5CDD-46CE-AC63-A6BB0481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Event Collector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418D6-7793-4E8D-B011-CA86D63EC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"agents" are solid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Linux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Syslog-ng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 err="1"/>
              <a:t>rsyslog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Windows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Windows Event Forwarding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Windows Event Collector</a:t>
            </a:r>
          </a:p>
          <a:p>
            <a:r>
              <a:rPr lang="en-US" dirty="0"/>
              <a:t>Full example at sec555.com/</a:t>
            </a:r>
            <a:r>
              <a:rPr lang="en-US" dirty="0" err="1"/>
              <a:t>wec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7CC4D7-3972-4CA6-93B4-B915CBF2C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133" y="1219200"/>
            <a:ext cx="4866667" cy="44190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7376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85E576-1666-4502-B58A-2290CF802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Collect/Retain Everything!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CC558-6ED7-4502-B6BD-17ACCE8CE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 descr="https://lh4.googleusercontent.com/doCnrf501DRrHQ-tZEwpRuyLovYY3vLIy4JIDHAbA3KT_6dNSvo-swjmZ90XKNijacaKGU_jTC1Fh1OMrpIn2qctUJLron0IaBRTmTFb7OrUXD5blQQ8vrIBCtc7o85deRYCA_eLHhM">
            <a:extLst>
              <a:ext uri="{FF2B5EF4-FFF2-40B4-BE49-F238E27FC236}">
                <a16:creationId xmlns:a16="http://schemas.microsoft.com/office/drawing/2014/main" id="{A4A7FD52-73F5-40DD-9F24-9722BBC26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44" y="3807774"/>
            <a:ext cx="102203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lh3.googleusercontent.com/tkiErB-gfftBjqqF_L2ZegrgXuX2PAH2BiSfcbxFA01hd8DokSQ6hnonOm2dCHVUuan3W7-0KkOO8BkS8GBrTKSzW__vfrJExRiNTI1AD9k3su-ycPkraAKtLJfMvTA_FZ07WG-XP9E">
            <a:extLst>
              <a:ext uri="{FF2B5EF4-FFF2-40B4-BE49-F238E27FC236}">
                <a16:creationId xmlns:a16="http://schemas.microsoft.com/office/drawing/2014/main" id="{9DF6D807-66B7-402F-804A-E5E699B42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" y="1312223"/>
            <a:ext cx="10772775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253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DD896A-6B67-4E08-A02B-29A30530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MITRE ATT&amp;CK Navigator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382DC-9F14-428F-86ED-E12EAD235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146550-22F2-462B-A470-FDCE7E884B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41"/>
          <a:stretch/>
        </p:blipFill>
        <p:spPr>
          <a:xfrm>
            <a:off x="478786" y="1233055"/>
            <a:ext cx="11179814" cy="501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01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D16EE5-565E-41ED-9A6C-7DCA5670D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 Assessment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47E36E-40F9-4169-9AEF-9B33BE7C3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Ongoing struggle to assess organization capabilities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MITRE it is still difficult but much better</a:t>
            </a:r>
          </a:p>
          <a:p>
            <a:r>
              <a:rPr lang="en-US" dirty="0"/>
              <a:t>Below projects provide methods of self-assessment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Unfetter</a:t>
            </a:r>
            <a:r>
              <a:rPr lang="en-US" sz="2800" dirty="0"/>
              <a:t> - Identifies gaps against ATT&amp;CK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Atomic Red </a:t>
            </a:r>
            <a:r>
              <a:rPr lang="en-US" sz="2800" dirty="0"/>
              <a:t>- Automated adversary simulation/assessment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Caldera</a:t>
            </a:r>
            <a:r>
              <a:rPr lang="en-US" sz="2800" dirty="0"/>
              <a:t> - An automated adversary emulation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Cascade</a:t>
            </a:r>
            <a:r>
              <a:rPr lang="en-US" sz="2800" dirty="0"/>
              <a:t> - Helps apply automated hunting with modeling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TALR</a:t>
            </a:r>
            <a:r>
              <a:rPr lang="en-US" sz="2800" dirty="0"/>
              <a:t> - Threat Alert Logic Repository (sharing is caring)</a:t>
            </a:r>
          </a:p>
        </p:txBody>
      </p:sp>
    </p:spTree>
    <p:extLst>
      <p:ext uri="{BB962C8B-B14F-4D97-AF65-F5344CB8AC3E}">
        <p14:creationId xmlns:p14="http://schemas.microsoft.com/office/powerpoint/2010/main" val="3767207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B06C09-1213-4A35-84F1-9488FE51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Caldera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AB767-0CDB-4C00-91E6-C1D4D06FA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Adversary emulation</a:t>
            </a:r>
            <a:br>
              <a:rPr lang="en-US" sz="2800" dirty="0"/>
            </a:br>
            <a:r>
              <a:rPr lang="en-US" sz="2800" dirty="0"/>
              <a:t>provides ongoing</a:t>
            </a:r>
            <a:br>
              <a:rPr lang="en-US" sz="2800" dirty="0"/>
            </a:br>
            <a:r>
              <a:rPr lang="en-US" sz="2800" dirty="0"/>
              <a:t>gap assessments</a:t>
            </a:r>
          </a:p>
          <a:p>
            <a:endParaRPr lang="en-US" sz="2800" dirty="0"/>
          </a:p>
          <a:p>
            <a:r>
              <a:rPr lang="en-US" sz="2800" dirty="0"/>
              <a:t>Not detected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Improve detection</a:t>
            </a:r>
          </a:p>
          <a:p>
            <a:r>
              <a:rPr lang="en-US" sz="2800" dirty="0"/>
              <a:t>Detected?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Learn what happened</a:t>
            </a:r>
          </a:p>
        </p:txBody>
      </p:sp>
      <p:pic>
        <p:nvPicPr>
          <p:cNvPr id="1026" name="Picture 2" descr="CALDERA Architecture">
            <a:extLst>
              <a:ext uri="{FF2B5EF4-FFF2-40B4-BE49-F238E27FC236}">
                <a16:creationId xmlns:a16="http://schemas.microsoft.com/office/drawing/2014/main" id="{046B8B74-CE65-4FE9-842C-8D46D8EDE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612392"/>
            <a:ext cx="7124700" cy="455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088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CDA2E-9EAE-4787-9200-17F50C5C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40B46-9FA4-4A0F-8FC7-7850E8501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Enterprise log collection + SIEM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Detection: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Manual log analysis and hunting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…proprietary format SIEM Analytics </a:t>
            </a:r>
            <a:r>
              <a:rPr lang="en-US" sz="3200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1DA8D-0FC1-4FEE-B48D-F7B164CE5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13" y="4434753"/>
            <a:ext cx="1545342" cy="467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F2D3AB-5DE2-4310-9CBF-14CE563541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947" b="28948"/>
          <a:stretch/>
        </p:blipFill>
        <p:spPr>
          <a:xfrm>
            <a:off x="3043418" y="4292631"/>
            <a:ext cx="1930400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DCB87A-D463-41B5-B459-B58B318F8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84" y="5197265"/>
            <a:ext cx="1930400" cy="1196848"/>
          </a:xfrm>
          <a:prstGeom prst="rect">
            <a:avLst/>
          </a:prstGeom>
        </p:spPr>
      </p:pic>
      <p:pic>
        <p:nvPicPr>
          <p:cNvPr id="7" name="Picture 6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2A948991-95EE-4F06-B5B8-A19B219A9B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0290" b="39483"/>
          <a:stretch/>
        </p:blipFill>
        <p:spPr>
          <a:xfrm>
            <a:off x="5948232" y="4398952"/>
            <a:ext cx="2665099" cy="539080"/>
          </a:xfrm>
          <a:prstGeom prst="rect">
            <a:avLst/>
          </a:prstGeom>
        </p:spPr>
      </p:pic>
      <p:pic>
        <p:nvPicPr>
          <p:cNvPr id="8" name="Picture 4" descr="ttp://ptech-llc.com/wp-content/uploads/2017/05/elasticsearch-logo-1200x625.png">
            <a:extLst>
              <a:ext uri="{FF2B5EF4-FFF2-40B4-BE49-F238E27FC236}">
                <a16:creationId xmlns:a16="http://schemas.microsoft.com/office/drawing/2014/main" id="{DB3C93BC-8A78-45F7-AA5F-6FBFEDB6C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784" y="5197265"/>
            <a:ext cx="1871875" cy="97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D16798-BE4A-44E6-8A1A-47DEE66E1DC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6563" b="24457"/>
          <a:stretch/>
        </p:blipFill>
        <p:spPr>
          <a:xfrm>
            <a:off x="8499982" y="5347660"/>
            <a:ext cx="3179433" cy="6369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CC95D4-7DA5-4981-8176-3289AFEE963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44514" b="36898"/>
          <a:stretch/>
        </p:blipFill>
        <p:spPr>
          <a:xfrm>
            <a:off x="6061582" y="5521627"/>
            <a:ext cx="2438400" cy="453235"/>
          </a:xfrm>
          <a:prstGeom prst="rect">
            <a:avLst/>
          </a:prstGeom>
        </p:spPr>
      </p:pic>
      <p:pic>
        <p:nvPicPr>
          <p:cNvPr id="11" name="Picture 10" descr="A drawing of a person&#10;&#10;Description generated with high confidence">
            <a:extLst>
              <a:ext uri="{FF2B5EF4-FFF2-40B4-BE49-F238E27FC236}">
                <a16:creationId xmlns:a16="http://schemas.microsoft.com/office/drawing/2014/main" id="{968E5A05-50F6-46D2-BE6E-8F1891AB76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71079" y="4316448"/>
            <a:ext cx="16002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95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4BF35-5161-4C1D-8C2F-0AFECBDE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Signatures?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75841-5863-4CE2-BD21-D4EBF1FDB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it so difficult?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Even in deployments of </a:t>
            </a:r>
            <a:r>
              <a:rPr lang="en-US" i="1" dirty="0"/>
              <a:t>same</a:t>
            </a:r>
            <a:r>
              <a:rPr lang="en-US" dirty="0"/>
              <a:t> SIEM…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b="1" dirty="0"/>
              <a:t>Field names </a:t>
            </a:r>
            <a:r>
              <a:rPr lang="en-US" dirty="0"/>
              <a:t>differ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b="1" dirty="0"/>
              <a:t>Data sources </a:t>
            </a:r>
            <a:r>
              <a:rPr lang="en-US" dirty="0"/>
              <a:t>differ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collect in different log </a:t>
            </a:r>
            <a:r>
              <a:rPr lang="en-US" b="1" dirty="0"/>
              <a:t>formats</a:t>
            </a:r>
            <a:r>
              <a:rPr lang="en-US" dirty="0"/>
              <a:t>: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Windows logs – Syslog, JSON, XML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have </a:t>
            </a:r>
            <a:r>
              <a:rPr lang="en-US" b="1" dirty="0"/>
              <a:t>no common language</a:t>
            </a:r>
            <a:r>
              <a:rPr lang="en-US" dirty="0"/>
              <a:t> to specify analytics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130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83A5-C0FC-4874-B5CB-CFD8210C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It Take?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0C2C14-0B94-4D15-84E2-8DE0479DAEAA}"/>
              </a:ext>
            </a:extLst>
          </p:cNvPr>
          <p:cNvSpPr txBox="1"/>
          <p:nvPr/>
        </p:nvSpPr>
        <p:spPr>
          <a:xfrm>
            <a:off x="515389" y="1704902"/>
            <a:ext cx="18865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Source_IP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53550F-53E7-43DA-89D2-3CB45299969B}"/>
              </a:ext>
            </a:extLst>
          </p:cNvPr>
          <p:cNvSpPr txBox="1"/>
          <p:nvPr/>
        </p:nvSpPr>
        <p:spPr>
          <a:xfrm>
            <a:off x="515389" y="2270617"/>
            <a:ext cx="18865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SrcIP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174AE-9369-4D0D-9811-4665DBE83932}"/>
              </a:ext>
            </a:extLst>
          </p:cNvPr>
          <p:cNvSpPr txBox="1"/>
          <p:nvPr/>
        </p:nvSpPr>
        <p:spPr>
          <a:xfrm>
            <a:off x="515389" y="2836332"/>
            <a:ext cx="18865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src.ip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B3C30D-1C59-431A-AB0E-D68BEB28385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01913" y="1935735"/>
            <a:ext cx="914398" cy="1556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23AC86-0046-4209-9947-610DB71674EB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2401913" y="2501449"/>
            <a:ext cx="91439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698F57-5D82-4CCE-A1B3-927960C1C7F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401913" y="2847613"/>
            <a:ext cx="914398" cy="2195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90872A1-D1DD-49C5-A513-ED538EDF98B7}"/>
              </a:ext>
            </a:extLst>
          </p:cNvPr>
          <p:cNvSpPr txBox="1"/>
          <p:nvPr/>
        </p:nvSpPr>
        <p:spPr>
          <a:xfrm>
            <a:off x="3316311" y="2085950"/>
            <a:ext cx="270671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cs typeface="Courier New" panose="02070309020205020404" pitchFamily="49" charset="0"/>
              </a:rPr>
              <a:t>SIEM Field Normalization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B9C833-5B40-484F-BBFF-905417691984}"/>
              </a:ext>
            </a:extLst>
          </p:cNvPr>
          <p:cNvCxnSpPr>
            <a:cxnSpLocks/>
            <a:stCxn id="15" idx="3"/>
            <a:endCxn id="31" idx="1"/>
          </p:cNvCxnSpPr>
          <p:nvPr/>
        </p:nvCxnSpPr>
        <p:spPr>
          <a:xfrm>
            <a:off x="6023023" y="2501449"/>
            <a:ext cx="2095635" cy="28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2D92AAA-46A3-4D1B-8FC2-423543F154DF}"/>
              </a:ext>
            </a:extLst>
          </p:cNvPr>
          <p:cNvSpPr txBox="1"/>
          <p:nvPr/>
        </p:nvSpPr>
        <p:spPr>
          <a:xfrm>
            <a:off x="8118658" y="2273490"/>
            <a:ext cx="18865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source_ip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E4E27D-AEBD-42B4-A6BD-22FB01DD66B9}"/>
              </a:ext>
            </a:extLst>
          </p:cNvPr>
          <p:cNvSpPr txBox="1"/>
          <p:nvPr/>
        </p:nvSpPr>
        <p:spPr>
          <a:xfrm>
            <a:off x="515389" y="3708043"/>
            <a:ext cx="237670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Generic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"Match if Source IP = 1.2.3.4"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D5D716-1007-462F-8411-8D084F20E0B6}"/>
              </a:ext>
            </a:extLst>
          </p:cNvPr>
          <p:cNvSpPr txBox="1"/>
          <p:nvPr/>
        </p:nvSpPr>
        <p:spPr>
          <a:xfrm>
            <a:off x="3316311" y="4077374"/>
            <a:ext cx="270671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cs typeface="Courier New" panose="02070309020205020404" pitchFamily="49" charset="0"/>
              </a:rPr>
              <a:t>Identical Field Normalization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129509-67A6-4E0C-B1DB-25FDDA62BF91}"/>
              </a:ext>
            </a:extLst>
          </p:cNvPr>
          <p:cNvCxnSpPr>
            <a:cxnSpLocks/>
            <a:stCxn id="15" idx="2"/>
            <a:endCxn id="41" idx="0"/>
          </p:cNvCxnSpPr>
          <p:nvPr/>
        </p:nvCxnSpPr>
        <p:spPr>
          <a:xfrm>
            <a:off x="4669667" y="2916947"/>
            <a:ext cx="0" cy="1160427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C7AD15A-975B-4BC2-9C00-128AE3391024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2892098" y="4492873"/>
            <a:ext cx="4242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CD45E98-32B3-46D0-B8AF-636E2957F5CA}"/>
              </a:ext>
            </a:extLst>
          </p:cNvPr>
          <p:cNvCxnSpPr>
            <a:cxnSpLocks/>
            <a:stCxn id="41" idx="3"/>
            <a:endCxn id="53" idx="1"/>
          </p:cNvCxnSpPr>
          <p:nvPr/>
        </p:nvCxnSpPr>
        <p:spPr>
          <a:xfrm>
            <a:off x="6023023" y="4492873"/>
            <a:ext cx="42420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458F121-F426-47A3-8BAF-B980CCB5412C}"/>
              </a:ext>
            </a:extLst>
          </p:cNvPr>
          <p:cNvSpPr txBox="1"/>
          <p:nvPr/>
        </p:nvSpPr>
        <p:spPr>
          <a:xfrm>
            <a:off x="6447230" y="3708043"/>
            <a:ext cx="522938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SIEM Pseudo-Analytic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source_ip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== 1.2.3.4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B261512-7AE5-451B-9285-31CD957831DB}"/>
              </a:ext>
            </a:extLst>
          </p:cNvPr>
          <p:cNvCxnSpPr>
            <a:cxnSpLocks/>
            <a:stCxn id="53" idx="0"/>
            <a:endCxn id="31" idx="2"/>
          </p:cNvCxnSpPr>
          <p:nvPr/>
        </p:nvCxnSpPr>
        <p:spPr>
          <a:xfrm flipH="1" flipV="1">
            <a:off x="9061920" y="2735155"/>
            <a:ext cx="1" cy="972888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03C826AB-609B-4434-9960-353B59729635}"/>
              </a:ext>
            </a:extLst>
          </p:cNvPr>
          <p:cNvSpPr txBox="1"/>
          <p:nvPr/>
        </p:nvSpPr>
        <p:spPr>
          <a:xfrm>
            <a:off x="2211188" y="5503082"/>
            <a:ext cx="5370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(Product and Environment Specific)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AB3E0D-CBBC-4684-8B18-5EC646D5D710}"/>
              </a:ext>
            </a:extLst>
          </p:cNvPr>
          <p:cNvSpPr txBox="1"/>
          <p:nvPr/>
        </p:nvSpPr>
        <p:spPr>
          <a:xfrm>
            <a:off x="7660970" y="1317854"/>
            <a:ext cx="28018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cs typeface="Courier New" panose="02070309020205020404" pitchFamily="49" charset="0"/>
              </a:rPr>
              <a:t>SIEM Alert Engine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845B4F-C864-4C03-8EEE-542B50AF82EB}"/>
              </a:ext>
            </a:extLst>
          </p:cNvPr>
          <p:cNvCxnSpPr>
            <a:cxnSpLocks/>
            <a:stCxn id="20" idx="2"/>
            <a:endCxn id="31" idx="0"/>
          </p:cNvCxnSpPr>
          <p:nvPr/>
        </p:nvCxnSpPr>
        <p:spPr>
          <a:xfrm>
            <a:off x="9061920" y="1779519"/>
            <a:ext cx="0" cy="4939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281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79E83-555C-4138-B76E-C930B81A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Sigma to the Rescue!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6726D-B0DB-4899-832D-A553C859E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Written by </a:t>
            </a:r>
            <a:r>
              <a:rPr lang="en-US" sz="2800" b="1" dirty="0"/>
              <a:t>Florian Roth </a:t>
            </a:r>
            <a:r>
              <a:rPr lang="en-US" sz="2800" dirty="0"/>
              <a:t>&amp;</a:t>
            </a:r>
            <a:r>
              <a:rPr lang="en-US" sz="2800" b="1" dirty="0"/>
              <a:t> Thomas Patzke</a:t>
            </a:r>
          </a:p>
          <a:p>
            <a:pPr marL="746125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"To logs, what Snort is to network traffic and YARA is to files"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High level </a:t>
            </a:r>
            <a:r>
              <a:rPr lang="en-US" sz="2800" b="1" dirty="0"/>
              <a:t>generic language for analytics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Best method so far of solving logging signature problem!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Enables analytics re-use and sharing </a:t>
            </a:r>
            <a:r>
              <a:rPr lang="en-US" sz="2800" dirty="0"/>
              <a:t>across orgs</a:t>
            </a:r>
          </a:p>
          <a:p>
            <a:pPr marL="746125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MISP compatible - share and store aligned with threat intel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Decouples rule logic from SIEM vendor and field names</a:t>
            </a:r>
          </a:p>
          <a:p>
            <a:pPr marL="746125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Eliminates SIEM tribal knowledge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19C1EB"/>
                </a:solidFill>
              </a:rPr>
              <a:t>Blue teams needs this!!!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BA358-4D51-4024-BC04-8F9AF8C7B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220" y="5136813"/>
            <a:ext cx="3041365" cy="11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08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BF7CC67-6B84-453B-BF1F-B0A27D9BB2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63395" y="1919992"/>
            <a:ext cx="8656130" cy="36816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F38F8E-3723-4824-AB4B-135FD548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Sigma Works</a:t>
            </a:r>
          </a:p>
        </p:txBody>
      </p:sp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BD4E6BD2-5A45-4076-B7DB-93CC7F4CBB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39402" y="1244088"/>
            <a:ext cx="2851053" cy="503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3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spcBef>
                <a:spcPts val="0"/>
              </a:spcBef>
              <a:buSzTx/>
              <a:buNone/>
              <a:defRPr/>
            </a:pPr>
            <a:r>
              <a:rPr lang="en-US" b="1" dirty="0"/>
              <a:t>Justin Henderson</a:t>
            </a:r>
          </a:p>
          <a:p>
            <a:pPr marL="457200" lvl="1" indent="-457200">
              <a:spcBef>
                <a:spcPts val="0"/>
              </a:spcBef>
              <a:buSzTx/>
            </a:pPr>
            <a:r>
              <a:rPr lang="en-US" dirty="0"/>
              <a:t>SEC555 Author / SEC455 and SEC530 Co-Author</a:t>
            </a:r>
          </a:p>
          <a:p>
            <a:pPr marL="457200" lvl="1" indent="-457200">
              <a:spcBef>
                <a:spcPts val="0"/>
              </a:spcBef>
              <a:buSzTx/>
            </a:pPr>
            <a:r>
              <a:rPr lang="en-US" dirty="0"/>
              <a:t>GSE #108 / Cyber Guardian Blue + Red / 60 certs</a:t>
            </a:r>
          </a:p>
          <a:p>
            <a:pPr marL="457200" lvl="1" indent="-457200">
              <a:spcBef>
                <a:spcPts val="0"/>
              </a:spcBef>
              <a:buSzTx/>
            </a:pPr>
            <a:r>
              <a:rPr lang="en-US" dirty="0"/>
              <a:t>Owner of H &amp; A Security Solutions</a:t>
            </a:r>
          </a:p>
          <a:p>
            <a:pPr marL="457200" lvl="1" indent="-457200">
              <a:spcBef>
                <a:spcPts val="0"/>
              </a:spcBef>
              <a:buSzTx/>
              <a:defRPr/>
            </a:pPr>
            <a:r>
              <a:rPr lang="en-US" b="1" dirty="0"/>
              <a:t>Twitter</a:t>
            </a:r>
            <a:r>
              <a:rPr lang="en-US" dirty="0"/>
              <a:t>: @</a:t>
            </a:r>
            <a:r>
              <a:rPr lang="en-US" dirty="0" err="1"/>
              <a:t>SecurityMapper</a:t>
            </a:r>
            <a:endParaRPr lang="en-US" dirty="0"/>
          </a:p>
          <a:p>
            <a:pPr marL="53975" indent="-457200">
              <a:spcBef>
                <a:spcPts val="0"/>
              </a:spcBef>
              <a:defRPr/>
            </a:pPr>
            <a:endParaRPr lang="en-US" dirty="0"/>
          </a:p>
          <a:p>
            <a:pPr marL="0" lvl="1" indent="0">
              <a:spcBef>
                <a:spcPts val="0"/>
              </a:spcBef>
              <a:buSzTx/>
              <a:buNone/>
              <a:defRPr/>
            </a:pPr>
            <a:r>
              <a:rPr lang="en-US" b="1" dirty="0"/>
              <a:t>John Hubbard</a:t>
            </a:r>
          </a:p>
          <a:p>
            <a:pPr marL="457200" lvl="1" indent="-457200">
              <a:spcBef>
                <a:spcPts val="0"/>
              </a:spcBef>
              <a:buSzTx/>
            </a:pPr>
            <a:r>
              <a:rPr lang="en-US" dirty="0"/>
              <a:t>SEC555 / SEC511 Instructor</a:t>
            </a:r>
          </a:p>
          <a:p>
            <a:pPr marL="457200" lvl="1" indent="-457200">
              <a:spcBef>
                <a:spcPts val="0"/>
              </a:spcBef>
              <a:buSzTx/>
            </a:pPr>
            <a:r>
              <a:rPr lang="en-US" dirty="0"/>
              <a:t>SEC450 Author / SEC455 Co-author</a:t>
            </a:r>
          </a:p>
          <a:p>
            <a:pPr marL="457200" lvl="1" indent="-457200">
              <a:spcBef>
                <a:spcPts val="0"/>
              </a:spcBef>
              <a:buSzTx/>
            </a:pPr>
            <a:r>
              <a:rPr lang="en-US" dirty="0"/>
              <a:t>SOC Lead, GMON | GREM | GPEN</a:t>
            </a:r>
          </a:p>
          <a:p>
            <a:pPr marL="457200" lvl="1" indent="-457200">
              <a:spcBef>
                <a:spcPts val="0"/>
              </a:spcBef>
              <a:buSzTx/>
            </a:pPr>
            <a:r>
              <a:rPr lang="en-US" b="1" dirty="0"/>
              <a:t>Twitter</a:t>
            </a:r>
            <a:r>
              <a:rPr lang="en-US" dirty="0"/>
              <a:t>: @</a:t>
            </a:r>
            <a:r>
              <a:rPr lang="en-US" dirty="0" err="1"/>
              <a:t>SecHubb</a:t>
            </a:r>
            <a:endParaRPr lang="en-US" dirty="0"/>
          </a:p>
          <a:p>
            <a:pPr marL="457200" lvl="1" indent="-457200">
              <a:spcBef>
                <a:spcPts val="0"/>
              </a:spcBef>
              <a:buSzTx/>
            </a:pPr>
            <a:endParaRPr lang="en-US" dirty="0"/>
          </a:p>
        </p:txBody>
      </p:sp>
      <p:pic>
        <p:nvPicPr>
          <p:cNvPr id="4" name="Picture 2" descr="https://www.sans.org/images/instructor-headshots/justin-henderson.jpg">
            <a:extLst>
              <a:ext uri="{FF2B5EF4-FFF2-40B4-BE49-F238E27FC236}">
                <a16:creationId xmlns:a16="http://schemas.microsoft.com/office/drawing/2014/main" id="{9F579EC6-75D7-4B4E-A3EB-E13D93B4A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1600200"/>
            <a:ext cx="1220300" cy="149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17D464CE-C634-4CDD-8793-3FE5BAEE1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800" y="3972623"/>
            <a:ext cx="1220301" cy="149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03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AABCB-BCBB-4C7F-90B1-D6EF3DAF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of Signatures to Alert Queries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6331BD-957E-4759-9492-11BBE8ECE4E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55320" y="1238596"/>
          <a:ext cx="10516990" cy="3979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0938DB18-5583-4D61-8642-96DE6FE193C1}"/>
              </a:ext>
            </a:extLst>
          </p:cNvPr>
          <p:cNvSpPr/>
          <p:nvPr/>
        </p:nvSpPr>
        <p:spPr>
          <a:xfrm rot="5400000">
            <a:off x="4833857" y="4767351"/>
            <a:ext cx="324194" cy="1379912"/>
          </a:xfrm>
          <a:prstGeom prst="rightBrace">
            <a:avLst>
              <a:gd name="adj1" fmla="val 6217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8D226A0-C2F2-4C8D-B6F2-2410669E6E86}"/>
              </a:ext>
            </a:extLst>
          </p:cNvPr>
          <p:cNvSpPr/>
          <p:nvPr/>
        </p:nvSpPr>
        <p:spPr>
          <a:xfrm rot="5400000">
            <a:off x="6673740" y="4767351"/>
            <a:ext cx="324194" cy="1379912"/>
          </a:xfrm>
          <a:prstGeom prst="rightBrace">
            <a:avLst>
              <a:gd name="adj1" fmla="val 6217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5CE10-6DB5-41D2-AF8C-845350CF0B9D}"/>
              </a:ext>
            </a:extLst>
          </p:cNvPr>
          <p:cNvSpPr txBox="1"/>
          <p:nvPr/>
        </p:nvSpPr>
        <p:spPr>
          <a:xfrm>
            <a:off x="4222871" y="5669283"/>
            <a:ext cx="1463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Written by community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A581F3-956B-47D9-B2AC-9D7B19E06F95}"/>
              </a:ext>
            </a:extLst>
          </p:cNvPr>
          <p:cNvSpPr txBox="1"/>
          <p:nvPr/>
        </p:nvSpPr>
        <p:spPr>
          <a:xfrm>
            <a:off x="5913815" y="5696995"/>
            <a:ext cx="2956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Mapping to your field names, written by you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38B9A83-82A7-4337-801C-F61DAE02F28D}"/>
              </a:ext>
            </a:extLst>
          </p:cNvPr>
          <p:cNvSpPr/>
          <p:nvPr/>
        </p:nvSpPr>
        <p:spPr>
          <a:xfrm>
            <a:off x="1554479" y="3167149"/>
            <a:ext cx="881148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2610189-9C33-4C50-817F-360ED0A6CC5C}"/>
              </a:ext>
            </a:extLst>
          </p:cNvPr>
          <p:cNvSpPr/>
          <p:nvPr/>
        </p:nvSpPr>
        <p:spPr>
          <a:xfrm>
            <a:off x="9404469" y="3155037"/>
            <a:ext cx="881149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4C51F-BB80-4885-8E73-D66496658827}"/>
              </a:ext>
            </a:extLst>
          </p:cNvPr>
          <p:cNvSpPr txBox="1"/>
          <p:nvPr/>
        </p:nvSpPr>
        <p:spPr>
          <a:xfrm>
            <a:off x="10210803" y="3105834"/>
            <a:ext cx="1036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Alert</a:t>
            </a:r>
            <a:br>
              <a:rPr lang="en-US" sz="2000" dirty="0"/>
            </a:br>
            <a:r>
              <a:rPr lang="en-US" sz="2000" dirty="0"/>
              <a:t>Engine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013524-AA20-4F51-AAA9-58FD3001CC6B}"/>
              </a:ext>
            </a:extLst>
          </p:cNvPr>
          <p:cNvSpPr txBox="1"/>
          <p:nvPr/>
        </p:nvSpPr>
        <p:spPr>
          <a:xfrm>
            <a:off x="432262" y="3241963"/>
            <a:ext cx="112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Analytics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0E688A9-9030-4FA1-B839-34B3A3671CF0}"/>
              </a:ext>
            </a:extLst>
          </p:cNvPr>
          <p:cNvSpPr/>
          <p:nvPr/>
        </p:nvSpPr>
        <p:spPr>
          <a:xfrm>
            <a:off x="9404469" y="2026913"/>
            <a:ext cx="881149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98284C-6C66-4A3C-9E6D-EFBF38DBAADC}"/>
              </a:ext>
            </a:extLst>
          </p:cNvPr>
          <p:cNvSpPr txBox="1"/>
          <p:nvPr/>
        </p:nvSpPr>
        <p:spPr>
          <a:xfrm>
            <a:off x="10210803" y="1977710"/>
            <a:ext cx="1036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Alert</a:t>
            </a:r>
            <a:br>
              <a:rPr lang="en-US" sz="2000" dirty="0"/>
            </a:br>
            <a:r>
              <a:rPr lang="en-US" sz="2000" dirty="0"/>
              <a:t>Engine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A60BF21-4349-4393-AF7D-B489A0C30B66}"/>
              </a:ext>
            </a:extLst>
          </p:cNvPr>
          <p:cNvSpPr/>
          <p:nvPr/>
        </p:nvSpPr>
        <p:spPr>
          <a:xfrm>
            <a:off x="9376761" y="1334191"/>
            <a:ext cx="881149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AE486C-5B4C-4C22-A456-CC6F38012D5A}"/>
              </a:ext>
            </a:extLst>
          </p:cNvPr>
          <p:cNvSpPr txBox="1"/>
          <p:nvPr/>
        </p:nvSpPr>
        <p:spPr>
          <a:xfrm>
            <a:off x="10183095" y="1284988"/>
            <a:ext cx="1036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Alert</a:t>
            </a:r>
            <a:br>
              <a:rPr lang="en-US" sz="2000" dirty="0"/>
            </a:br>
            <a:r>
              <a:rPr lang="en-US" sz="2000" dirty="0"/>
              <a:t>Engine</a:t>
            </a:r>
          </a:p>
        </p:txBody>
      </p:sp>
    </p:spTree>
    <p:extLst>
      <p:ext uri="{BB962C8B-B14F-4D97-AF65-F5344CB8AC3E}">
        <p14:creationId xmlns:p14="http://schemas.microsoft.com/office/powerpoint/2010/main" val="3794553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DC3B-7ED4-47B4-B88A-27E6CDEE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79D62-18F7-4DED-A4D2-C4CE89255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Plain text YAML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Easy schema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Metadata</a:t>
            </a:r>
          </a:p>
          <a:p>
            <a:pPr marL="917575" lvl="1" indent="-514350"/>
            <a:r>
              <a:rPr lang="en-US" dirty="0"/>
              <a:t>Title, status, description, references, tags,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Log Source</a:t>
            </a:r>
          </a:p>
          <a:p>
            <a:pPr marL="917575" lvl="1" indent="-514350"/>
            <a:r>
              <a:rPr lang="en-US" dirty="0"/>
              <a:t>What type, brand, and service is the log from?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Detection</a:t>
            </a:r>
            <a:r>
              <a:rPr lang="en-US" dirty="0"/>
              <a:t> – List of Selectors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Condition</a:t>
            </a:r>
            <a:r>
              <a:rPr lang="en-US" dirty="0"/>
              <a:t> – Logic for selector matching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87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3312-70C7-48C8-B109-7EB56657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Title, Metadata, and Log Source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F4AF0-69AB-4556-80F6-E9EDCE6B7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1" y="1295133"/>
            <a:ext cx="10881360" cy="461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67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94C2-25A3-41C4-8C41-140BC194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Source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11677-0B3B-42C6-9585-B01880676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Classifiers: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category</a:t>
            </a:r>
            <a:r>
              <a:rPr lang="en-US" dirty="0"/>
              <a:t>: proxy, firewall, AV, IDS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For all logs of a </a:t>
            </a:r>
            <a:r>
              <a:rPr lang="en-US" b="1" dirty="0"/>
              <a:t>group of products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product</a:t>
            </a:r>
            <a:r>
              <a:rPr lang="en-US" dirty="0"/>
              <a:t>: Squid, pfSense, Symantec, Snort, Windows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For all log outputs of </a:t>
            </a:r>
            <a:r>
              <a:rPr lang="en-US" b="1" dirty="0"/>
              <a:t>one product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service</a:t>
            </a:r>
            <a:r>
              <a:rPr lang="en-US" dirty="0"/>
              <a:t>: SSH, DNS, DHCP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For a </a:t>
            </a:r>
            <a:r>
              <a:rPr lang="en-US" b="1" dirty="0"/>
              <a:t>subset of a products logs</a:t>
            </a:r>
            <a:r>
              <a:rPr lang="en-US" dirty="0"/>
              <a:t> – sshd, named, 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description</a:t>
            </a:r>
            <a:r>
              <a:rPr lang="en-US" dirty="0"/>
              <a:t>: Additional detail on log source, configs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50B7B-4C03-4AB3-A152-70529ACCB4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057" r="65422"/>
          <a:stretch/>
        </p:blipFill>
        <p:spPr>
          <a:xfrm>
            <a:off x="7970521" y="1295400"/>
            <a:ext cx="3762567" cy="14753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3004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3312-70C7-48C8-B109-7EB56657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&amp; Conditions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BAC9B9-95C3-4CBB-AEB6-ED12EB3DE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374" y="1254303"/>
            <a:ext cx="11283251" cy="4876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Condition</a:t>
            </a:r>
            <a:r>
              <a:rPr lang="en-US" dirty="0"/>
              <a:t>: Logic for rule matching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Detection</a:t>
            </a:r>
            <a:r>
              <a:rPr lang="en-US" dirty="0"/>
              <a:t>: Object containing items of interest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b="1" dirty="0"/>
              <a:t>[field name]</a:t>
            </a:r>
            <a:r>
              <a:rPr lang="en-US" dirty="0"/>
              <a:t> - referenced in the </a:t>
            </a:r>
            <a:r>
              <a:rPr lang="en-US" b="1" dirty="0"/>
              <a:t>condition </a:t>
            </a:r>
          </a:p>
          <a:p>
            <a:r>
              <a:rPr lang="en-US" dirty="0"/>
              <a:t>Examples: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53DDF7-174E-46D2-A599-D4EEBEFD1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765" y="2945783"/>
            <a:ext cx="3542364" cy="33103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F9823A-C0A5-4D78-A122-122AE96F6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71" y="4078840"/>
            <a:ext cx="4236344" cy="21772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3E0320-A03B-4535-8FE1-B11F8DEA2E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7712" y="3534310"/>
            <a:ext cx="3078857" cy="27217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4294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D0265-37B2-4EAD-9809-89023834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812D6-38DD-4AEE-BC31-F5ABB9D43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295400"/>
            <a:ext cx="5440680" cy="4876800"/>
          </a:xfrm>
        </p:spPr>
        <p:txBody>
          <a:bodyPr/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cat inbound_ssh.yml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Inbound SSH login attempt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description: Alert when someone is trying to connect via SSH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John Hubbard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status: experimental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logsource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category: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firewall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product: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ufw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detection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selection_1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destination_port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destination_ip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192.168.42.139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condition: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selection_1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9B306E-0BFF-45E8-8B1A-64D3D1108474}"/>
              </a:ext>
            </a:extLst>
          </p:cNvPr>
          <p:cNvSpPr txBox="1">
            <a:spLocks/>
          </p:cNvSpPr>
          <p:nvPr/>
        </p:nvSpPr>
        <p:spPr>
          <a:xfrm>
            <a:off x="6096000" y="1295400"/>
            <a:ext cx="544068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7781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125000"/>
              <a:buFont typeface="Arial" charset="0"/>
              <a:buChar char="•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2475" indent="-2921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Courier New" charset="0"/>
              <a:buChar char="o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1875" indent="-2238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563" indent="-238125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Courier New" charset="0"/>
              <a:buChar char="o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u="sng" dirty="0"/>
              <a:t>Log Sample: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Nov 20 13:23:51 ubuntu kernel: [219663.525528] [UFW AUDIT] IN= OUT=ens33 SRC=192.168.42.140 </a:t>
            </a:r>
            <a:r>
              <a:rPr lang="en-US" sz="18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DST=192.168.42.139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LEN=60 TOS=0x00 PREC=0x00 TTL=64 ID=41584 DF PROTO=TCP SPT=52900 </a:t>
            </a:r>
            <a:r>
              <a:rPr lang="en-US" sz="18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DPT=22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WINDOW=29200 RES=0x00 SYN URGP=0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Nov 20 13:23:52 ubuntu kernel: [219664.531357] [UFW AUDIT] IN= OUT=ens33 SRC=192.168.42.140 </a:t>
            </a:r>
            <a:r>
              <a:rPr lang="en-US" sz="18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DST=192.168.42.139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LEN=60 TOS=0x00 PREC=0x00 TTL=64 ID=41585 DF PROTO=TCP SPT=52900 </a:t>
            </a:r>
            <a:r>
              <a:rPr lang="en-US" sz="18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DPT=22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WINDOW=29200 RES=0x00 SYN URGP=0 </a:t>
            </a:r>
          </a:p>
          <a:p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785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44A7-BF2E-40E3-AABF-474674D69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Splunk Rule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ECA97-A544-4F6A-8128-437FD526E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5421130"/>
            <a:ext cx="10881360" cy="807720"/>
          </a:xfrm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sigmac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--target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splunk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--config </a:t>
            </a:r>
            <a:r>
              <a:rPr lang="en-US" sz="18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splunk-sigmaui.yml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inbound_ssh.yaml </a:t>
            </a:r>
          </a:p>
          <a:p>
            <a:r>
              <a:rPr lang="en-US" sz="18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(index="main" destination_port="22" destination_ip="192.168.42.139")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67BEF5-87E1-4801-8380-A6E05267923A}"/>
              </a:ext>
            </a:extLst>
          </p:cNvPr>
          <p:cNvSpPr/>
          <p:nvPr/>
        </p:nvSpPr>
        <p:spPr>
          <a:xfrm>
            <a:off x="6348152" y="1678636"/>
            <a:ext cx="5180215" cy="286232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18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splunk-sigmaui.yml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logsources: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ufw: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category: firewall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product: ufw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index: </a:t>
            </a:r>
            <a:r>
              <a:rPr lang="en-US" sz="18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fieldmappings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destination_port: </a:t>
            </a:r>
            <a:r>
              <a:rPr lang="en-US" sz="18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destination_port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destination_ip: </a:t>
            </a:r>
            <a:r>
              <a:rPr lang="en-US" sz="18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destination_ip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defaultindex: main </a:t>
            </a: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8084AB-0BAC-485C-98F2-C71836DC3324}"/>
              </a:ext>
            </a:extLst>
          </p:cNvPr>
          <p:cNvSpPr txBox="1">
            <a:spLocks/>
          </p:cNvSpPr>
          <p:nvPr/>
        </p:nvSpPr>
        <p:spPr>
          <a:xfrm>
            <a:off x="655320" y="1288396"/>
            <a:ext cx="4972396" cy="400597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7781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125000"/>
              <a:buFont typeface="Arial" charset="0"/>
              <a:buChar char="•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2475" indent="-2921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Courier New" charset="0"/>
              <a:buChar char="o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1875" indent="-2238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563" indent="-238125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Courier New" charset="0"/>
              <a:buChar char="o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1800" b="1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inbound_ssh.yml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Inbound SSH login attempt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logsource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category: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firewall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product: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ufw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detection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selection_1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destination_port: </a:t>
            </a:r>
            <a:r>
              <a:rPr lang="en-US" sz="18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destination_ip: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192.168.42.139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condition: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selection_1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78DCA2-C1B9-419E-B70C-DBCD3CB56599}"/>
              </a:ext>
            </a:extLst>
          </p:cNvPr>
          <p:cNvSpPr txBox="1"/>
          <p:nvPr/>
        </p:nvSpPr>
        <p:spPr>
          <a:xfrm>
            <a:off x="5029200" y="5088766"/>
            <a:ext cx="449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Rule Conversion: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560911-0BDB-4903-B68B-60C244A38DC5}"/>
              </a:ext>
            </a:extLst>
          </p:cNvPr>
          <p:cNvSpPr txBox="1"/>
          <p:nvPr/>
        </p:nvSpPr>
        <p:spPr>
          <a:xfrm>
            <a:off x="6348152" y="1127291"/>
            <a:ext cx="364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Field Mapping: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231C130-48D1-4BB9-9CF5-498B3BA2E748}"/>
              </a:ext>
            </a:extLst>
          </p:cNvPr>
          <p:cNvSpPr/>
          <p:nvPr/>
        </p:nvSpPr>
        <p:spPr>
          <a:xfrm>
            <a:off x="5702531" y="1604355"/>
            <a:ext cx="581891" cy="60807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4E2D253-AD3A-4BE1-A613-CE208207D289}"/>
              </a:ext>
            </a:extLst>
          </p:cNvPr>
          <p:cNvSpPr/>
          <p:nvPr/>
        </p:nvSpPr>
        <p:spPr>
          <a:xfrm rot="5400000">
            <a:off x="6904934" y="4514746"/>
            <a:ext cx="443688" cy="60807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835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C503-1225-49D5-AED4-7BAD96825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Splunk 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6DC18A3-5E32-4429-80CD-025DFAF06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2000" cy="631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66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44A7-BF2E-40E3-AABF-474674D69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Elasticsearch Rule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ECA97-A544-4F6A-8128-437FD526E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5421130"/>
            <a:ext cx="10881360" cy="807720"/>
          </a:xfrm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./sigmac --target es-qs --config </a:t>
            </a:r>
            <a:r>
              <a:rPr lang="en-US" sz="18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elk-sigmaui.yml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inbound_ssh.yaml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8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(DPT:"22" AND DST:"192.168.42.139")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//This would be run on the "</a:t>
            </a:r>
            <a:r>
              <a:rPr lang="en-US" sz="16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firewall-ufw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index</a:t>
            </a:r>
            <a:endParaRPr lang="en-US" sz="1600" b="1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67BEF5-87E1-4801-8380-A6E05267923A}"/>
              </a:ext>
            </a:extLst>
          </p:cNvPr>
          <p:cNvSpPr/>
          <p:nvPr/>
        </p:nvSpPr>
        <p:spPr>
          <a:xfrm>
            <a:off x="6356465" y="1670318"/>
            <a:ext cx="5180215" cy="286232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18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elk-sigmaui.yml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logsources: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ufw: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category: firewall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product: ufw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index: </a:t>
            </a:r>
            <a:r>
              <a:rPr lang="en-US" sz="18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firewall-ufw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fieldmappings: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destination_port: </a:t>
            </a:r>
            <a:r>
              <a:rPr lang="en-US" sz="18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DPT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destination_ip: </a:t>
            </a:r>
            <a:r>
              <a:rPr lang="en-US" sz="18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defaultindex: firewall-ufw</a:t>
            </a: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8084AB-0BAC-485C-98F2-C71836DC3324}"/>
              </a:ext>
            </a:extLst>
          </p:cNvPr>
          <p:cNvSpPr txBox="1">
            <a:spLocks/>
          </p:cNvSpPr>
          <p:nvPr/>
        </p:nvSpPr>
        <p:spPr>
          <a:xfrm>
            <a:off x="655320" y="1288396"/>
            <a:ext cx="4972396" cy="400597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7781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125000"/>
              <a:buFont typeface="Arial" charset="0"/>
              <a:buChar char="•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2475" indent="-2921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Courier New" charset="0"/>
              <a:buChar char="o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1875" indent="-2238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563" indent="-238125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Courier New" charset="0"/>
              <a:buChar char="o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1800" b="1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inbound_ssh.yml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Inbound SSH login attempt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logsource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category: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firewall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product: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ufw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detection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selection_1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destination_port: </a:t>
            </a:r>
            <a:r>
              <a:rPr lang="en-US" sz="18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destination_ip: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192.168.42.139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condition: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selection_1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78DCA2-C1B9-419E-B70C-DBCD3CB56599}"/>
              </a:ext>
            </a:extLst>
          </p:cNvPr>
          <p:cNvSpPr txBox="1"/>
          <p:nvPr/>
        </p:nvSpPr>
        <p:spPr>
          <a:xfrm>
            <a:off x="5627716" y="4945330"/>
            <a:ext cx="449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Rule Conversion: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560911-0BDB-4903-B68B-60C244A38DC5}"/>
              </a:ext>
            </a:extLst>
          </p:cNvPr>
          <p:cNvSpPr txBox="1"/>
          <p:nvPr/>
        </p:nvSpPr>
        <p:spPr>
          <a:xfrm>
            <a:off x="6356465" y="1118973"/>
            <a:ext cx="364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Field Mapping: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4C5A71A-5777-4A1C-85C4-73327BCEA2A6}"/>
              </a:ext>
            </a:extLst>
          </p:cNvPr>
          <p:cNvSpPr/>
          <p:nvPr/>
        </p:nvSpPr>
        <p:spPr>
          <a:xfrm>
            <a:off x="5702531" y="1604355"/>
            <a:ext cx="581891" cy="60807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14FB203-3310-48FA-B3C5-96DBCB1E9AA8}"/>
              </a:ext>
            </a:extLst>
          </p:cNvPr>
          <p:cNvSpPr/>
          <p:nvPr/>
        </p:nvSpPr>
        <p:spPr>
          <a:xfrm rot="5400000">
            <a:off x="6934023" y="4540723"/>
            <a:ext cx="518514" cy="60807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7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AABCB-BCBB-4C7F-90B1-D6EF3DAF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Just Done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6331BD-957E-4759-9492-11BBE8ECE4E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55320" y="1439488"/>
          <a:ext cx="10516990" cy="3979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0938DB18-5583-4D61-8642-96DE6FE193C1}"/>
              </a:ext>
            </a:extLst>
          </p:cNvPr>
          <p:cNvSpPr/>
          <p:nvPr/>
        </p:nvSpPr>
        <p:spPr>
          <a:xfrm rot="5400000">
            <a:off x="4314309" y="3900059"/>
            <a:ext cx="382383" cy="1945172"/>
          </a:xfrm>
          <a:prstGeom prst="rightBrace">
            <a:avLst>
              <a:gd name="adj1" fmla="val 6217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8D226A0-C2F2-4C8D-B6F2-2410669E6E86}"/>
              </a:ext>
            </a:extLst>
          </p:cNvPr>
          <p:cNvSpPr/>
          <p:nvPr/>
        </p:nvSpPr>
        <p:spPr>
          <a:xfrm rot="5400000">
            <a:off x="7156922" y="3922407"/>
            <a:ext cx="378911" cy="2018607"/>
          </a:xfrm>
          <a:prstGeom prst="rightBrace">
            <a:avLst>
              <a:gd name="adj1" fmla="val 6217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5CE10-6DB5-41D2-AF8C-845350CF0B9D}"/>
              </a:ext>
            </a:extLst>
          </p:cNvPr>
          <p:cNvSpPr txBox="1"/>
          <p:nvPr/>
        </p:nvSpPr>
        <p:spPr>
          <a:xfrm>
            <a:off x="3873736" y="5251556"/>
            <a:ext cx="1463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Written by community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A581F3-956B-47D9-B2AC-9D7B19E06F95}"/>
              </a:ext>
            </a:extLst>
          </p:cNvPr>
          <p:cNvSpPr txBox="1"/>
          <p:nvPr/>
        </p:nvSpPr>
        <p:spPr>
          <a:xfrm>
            <a:off x="5813371" y="5355369"/>
            <a:ext cx="3663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Customized for each deployment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38B9A83-82A7-4337-801C-F61DAE02F28D}"/>
              </a:ext>
            </a:extLst>
          </p:cNvPr>
          <p:cNvSpPr/>
          <p:nvPr/>
        </p:nvSpPr>
        <p:spPr>
          <a:xfrm rot="5400000">
            <a:off x="1391686" y="2125975"/>
            <a:ext cx="536168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013524-AA20-4F51-AAA9-58FD3001CC6B}"/>
              </a:ext>
            </a:extLst>
          </p:cNvPr>
          <p:cNvSpPr txBox="1"/>
          <p:nvPr/>
        </p:nvSpPr>
        <p:spPr>
          <a:xfrm>
            <a:off x="1098661" y="1601184"/>
            <a:ext cx="112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Analytics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6522FC-EA2E-4829-B610-3B1FE39DA1AE}"/>
              </a:ext>
            </a:extLst>
          </p:cNvPr>
          <p:cNvSpPr txBox="1"/>
          <p:nvPr/>
        </p:nvSpPr>
        <p:spPr>
          <a:xfrm>
            <a:off x="2435629" y="1161639"/>
            <a:ext cx="92686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One generic rule goes in…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Two formatted &amp; customized search queries come out!</a:t>
            </a:r>
          </a:p>
        </p:txBody>
      </p:sp>
    </p:spTree>
    <p:extLst>
      <p:ext uri="{BB962C8B-B14F-4D97-AF65-F5344CB8AC3E}">
        <p14:creationId xmlns:p14="http://schemas.microsoft.com/office/powerpoint/2010/main" val="45877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copy of this talk is available at:</a:t>
            </a:r>
            <a:br>
              <a:rPr lang="en-US" dirty="0"/>
            </a:br>
            <a:r>
              <a:rPr lang="en-US" dirty="0">
                <a:hlinkClick r:id="rId3"/>
              </a:rPr>
              <a:t>https://github.com/HASecuritySolutions/presentations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More free stuff</a:t>
            </a:r>
            <a:r>
              <a:rPr lang="en-US" dirty="0"/>
              <a:t>:  </a:t>
            </a:r>
            <a:r>
              <a:rPr lang="en-US" dirty="0">
                <a:hlinkClick r:id="rId4"/>
              </a:rPr>
              <a:t>https://github.com/HASecuritySolutions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860425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88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ACE0-9650-4EDC-ACC4-D46C2AFC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Currently Supported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305CA-3916-4B60-8378-DB63CC0B9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1295400"/>
            <a:ext cx="11148753" cy="4876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Splunk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QRadar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ArcSight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Elasticsearch (Elastalert, Query strings, DSL, Watcher, &amp; Kibana)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Logpoint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Qualys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Windows Defender ATP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PowerShell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grep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54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05D1-DB8B-4BFF-B2FD-A8844E24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Soon: Generic Log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D030E-685B-4D2E-9E62-874C9B770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1295400"/>
            <a:ext cx="11032375" cy="4876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Many separate process creation event sources: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Security Event 4688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Sysmon Event 1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Defender ATP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OSQuery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EDR suites…etc.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Mapping is difficult for each unique event ID / field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Solution: Generic Log 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A084F2-332F-46A6-AB92-0F3D124B6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857" y="1934362"/>
            <a:ext cx="4206823" cy="25794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665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0407BA-087F-4325-B6A9-00AC9EB6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MITRE ATT&amp;CK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CDC5D-11CF-474D-9879-903A2AB6D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</a:t>
            </a:r>
            <a:r>
              <a:rPr lang="en-US" dirty="0"/>
              <a:t>dversarial </a:t>
            </a:r>
            <a:r>
              <a:rPr lang="en-US" b="1" dirty="0"/>
              <a:t>T</a:t>
            </a:r>
            <a:r>
              <a:rPr lang="en-US" dirty="0"/>
              <a:t>actics, </a:t>
            </a:r>
            <a:r>
              <a:rPr lang="en-US" b="1" dirty="0"/>
              <a:t>T</a:t>
            </a:r>
            <a:r>
              <a:rPr lang="en-US" dirty="0"/>
              <a:t>echniques,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b="1" dirty="0"/>
              <a:t>C</a:t>
            </a:r>
            <a:r>
              <a:rPr lang="en-US" dirty="0"/>
              <a:t>ommon </a:t>
            </a:r>
            <a:r>
              <a:rPr lang="en-US" b="1" dirty="0"/>
              <a:t>K</a:t>
            </a:r>
            <a:r>
              <a:rPr lang="en-US" dirty="0"/>
              <a:t>nowledge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Focus is on </a:t>
            </a:r>
            <a:r>
              <a:rPr lang="en-US" u="sng" dirty="0"/>
              <a:t>actionable</a:t>
            </a:r>
            <a:r>
              <a:rPr lang="en-US" dirty="0"/>
              <a:t> detection techniques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Given common adversarial methodologies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Framework is high-level enough to report on and adapt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Yet specific enough to provide actual items to look for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8046E3-CF6B-476E-855A-FD7CC9D73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779" y="5201670"/>
            <a:ext cx="2688631" cy="9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4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B68E83-20F2-4969-8C04-47103775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MITRE ATT&amp;CK Matrix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47A7E09-E061-4FAB-91C9-6B89CAFBC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A8A4AD-92DF-404D-BC85-70985DE7D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913" y="1376053"/>
            <a:ext cx="9854173" cy="471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39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528C71-4665-44C1-803A-519C2F0CA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15057"/>
            <a:ext cx="9314286" cy="4457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B68E83-20F2-4969-8C04-47103775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MITRE ATT&amp;CK Matrix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47A7E09-E061-4FAB-91C9-6B89CAFBC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https://lh6.googleusercontent.com/9tcXg06JSDOm2LbZ4bNBHW_s5S6xuf7bMGZ9TsU1o4p7mbTd6gViGqiVrr5lEVqN8iVo952idBKKOwL0O1WqBm6hFI5HmU2_18zBxWZoz5pdTCElxTNYTUnlqRj0uQsyvfYeq2rs3DM">
            <a:extLst>
              <a:ext uri="{FF2B5EF4-FFF2-40B4-BE49-F238E27FC236}">
                <a16:creationId xmlns:a16="http://schemas.microsoft.com/office/drawing/2014/main" id="{236BA85A-4D77-484A-BE6C-3038B431C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956" y="1188779"/>
            <a:ext cx="5880992" cy="464469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A2B5FDD-4CF9-497E-B7A8-6681381A81FB}"/>
              </a:ext>
            </a:extLst>
          </p:cNvPr>
          <p:cNvCxnSpPr>
            <a:cxnSpLocks/>
          </p:cNvCxnSpPr>
          <p:nvPr/>
        </p:nvCxnSpPr>
        <p:spPr>
          <a:xfrm flipV="1">
            <a:off x="5906045" y="3429000"/>
            <a:ext cx="494755" cy="609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19CAE5E-F203-46C2-BD5E-CE4509DBB776}"/>
              </a:ext>
            </a:extLst>
          </p:cNvPr>
          <p:cNvSpPr/>
          <p:nvPr/>
        </p:nvSpPr>
        <p:spPr>
          <a:xfrm>
            <a:off x="4495800" y="4191000"/>
            <a:ext cx="1410245" cy="4196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25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2334EC-F9BA-4DB0-972C-2F64A733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of Detection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62AE4-F862-42C6-A2B9-8CE9BA244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lh5.googleusercontent.com/4aXgggjvUeEkiBGTrzJdqxilQXboKtdx1RbvKr8VHC0cozxSoU8taSuPK0pFLgBNwVGk9wgi9onJHli84MMoPgyPaRpbbZB1VCVnpUSGyUuE2llorqvjLy2vuFjWsbG833s23-id6Gs">
            <a:extLst>
              <a:ext uri="{FF2B5EF4-FFF2-40B4-BE49-F238E27FC236}">
                <a16:creationId xmlns:a16="http://schemas.microsoft.com/office/drawing/2014/main" id="{3E1E33AD-AC2E-4411-93E9-D6E7947BE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805" y="1219200"/>
            <a:ext cx="8586390" cy="503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865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C021DF-CD2E-4304-8E4D-57E21E6E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ATT&amp;CK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C4417-0111-4E5F-929F-747F79F2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Incident and Event Management (SIEM)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Log agents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Windows Event Forwarding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Agentless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 err="1"/>
              <a:t>osquery</a:t>
            </a:r>
            <a:endParaRPr lang="en-US" dirty="0"/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PowerShell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r>
              <a:rPr lang="en-US" dirty="0"/>
              <a:t>Endpoint Detection and Response</a:t>
            </a:r>
          </a:p>
        </p:txBody>
      </p:sp>
    </p:spTree>
    <p:extLst>
      <p:ext uri="{BB962C8B-B14F-4D97-AF65-F5344CB8AC3E}">
        <p14:creationId xmlns:p14="http://schemas.microsoft.com/office/powerpoint/2010/main" val="85226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157372-F25A-4E7E-9080-41C48125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Agent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0E9D9-13D8-4CD6-8B8C-ADE8058D4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Full example at sec555.com/</a:t>
            </a:r>
            <a:r>
              <a:rPr lang="en-US" dirty="0" err="1"/>
              <a:t>winlogbeat</a:t>
            </a:r>
            <a:endParaRPr lang="en-US" dirty="0"/>
          </a:p>
        </p:txBody>
      </p:sp>
      <p:pic>
        <p:nvPicPr>
          <p:cNvPr id="3074" name="Picture 2" descr="https://lh6.googleusercontent.com/ROeep7GoiW1OQNOUxOBC28MwBL1THBoyLSwghPVS9x_5kPPJbB8PpNFeVPjK6Jh3t8gy01bGN5nDTFtrMLAe89Z4PvsGMP0__BMo5BlcWmxRWfocvpUATrmGlCgovw709g9uZ7Iaip8">
            <a:extLst>
              <a:ext uri="{FF2B5EF4-FFF2-40B4-BE49-F238E27FC236}">
                <a16:creationId xmlns:a16="http://schemas.microsoft.com/office/drawing/2014/main" id="{EFF9CD17-46E4-4E61-9EAC-610C39F88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" y="1295400"/>
            <a:ext cx="6810375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6E5540-1631-445B-B3F2-1CDC71716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465" y="1372327"/>
            <a:ext cx="3038095" cy="4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65282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s_master-slides_sans-blue_simplified_p1" id="{3DD29A76-C55E-464E-8822-2E4E973AFA7C}" vid="{BDCE8736-7128-F547-B11E-B4F9435B61AC}"/>
    </a:ext>
  </a:extLst>
</a:theme>
</file>

<file path=ppt/theme/theme2.xml><?xml version="1.0" encoding="utf-8"?>
<a:theme xmlns:a="http://schemas.openxmlformats.org/drawingml/2006/main" name="Basic Layout Pag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s_master-slides_sans-blue_simplified_p1" id="{3DD29A76-C55E-464E-8822-2E4E973AFA7C}" vid="{2A238399-2CCD-054A-BB5C-6E712DDAAD9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Sec511_1_2014_0823.thmx</Template>
  <TotalTime>0</TotalTime>
  <Words>1281</Words>
  <Application>Microsoft Office PowerPoint</Application>
  <PresentationFormat>Widescreen</PresentationFormat>
  <Paragraphs>271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Courier New</vt:lpstr>
      <vt:lpstr>Georgia</vt:lpstr>
      <vt:lpstr>Gill Sans MT</vt:lpstr>
      <vt:lpstr>Tahoma</vt:lpstr>
      <vt:lpstr>Times New Roman</vt:lpstr>
      <vt:lpstr>Wingdings</vt:lpstr>
      <vt:lpstr>Title Page</vt:lpstr>
      <vt:lpstr>Basic Layout Pages</vt:lpstr>
      <vt:lpstr>SEC555</vt:lpstr>
      <vt:lpstr>About Us</vt:lpstr>
      <vt:lpstr>Welcome!</vt:lpstr>
      <vt:lpstr>MITRE ATT&amp;CK</vt:lpstr>
      <vt:lpstr>MITRE ATT&amp;CK Matrix</vt:lpstr>
      <vt:lpstr>MITRE ATT&amp;CK Matrix</vt:lpstr>
      <vt:lpstr>Change of Detection</vt:lpstr>
      <vt:lpstr>Ways to ATT&amp;CK</vt:lpstr>
      <vt:lpstr>Log Agent Example</vt:lpstr>
      <vt:lpstr>Windows Event Collector Example</vt:lpstr>
      <vt:lpstr>Do Not Collect/Retain Everything!</vt:lpstr>
      <vt:lpstr>MITRE ATT&amp;CK Navigator</vt:lpstr>
      <vt:lpstr>Gap Assessment</vt:lpstr>
      <vt:lpstr>Caldera</vt:lpstr>
      <vt:lpstr>Log Analysis</vt:lpstr>
      <vt:lpstr>Log Signatures? </vt:lpstr>
      <vt:lpstr>What Would It Take?</vt:lpstr>
      <vt:lpstr>Sigma to the Rescue!</vt:lpstr>
      <vt:lpstr>How Sigma Works</vt:lpstr>
      <vt:lpstr>Conversion of Signatures to Alert Queries</vt:lpstr>
      <vt:lpstr>Rule Format</vt:lpstr>
      <vt:lpstr>Title, Metadata, and Log Source</vt:lpstr>
      <vt:lpstr>Log Source Section</vt:lpstr>
      <vt:lpstr>Detection &amp; Conditions</vt:lpstr>
      <vt:lpstr>Example Rule</vt:lpstr>
      <vt:lpstr>Splunk Rule Conversion</vt:lpstr>
      <vt:lpstr>Splunk Results</vt:lpstr>
      <vt:lpstr>Elasticsearch Rule Conversion</vt:lpstr>
      <vt:lpstr>What Was Just Done </vt:lpstr>
      <vt:lpstr>Currently Supported Outputs</vt:lpstr>
      <vt:lpstr>Coming Soon: Generic Log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SEC555 - The Industry's First SIEM Neutral Training Course</dc:title>
  <dc:subject/>
  <dc:creator/>
  <cp:keywords>555</cp:keywords>
  <dc:description/>
  <cp:lastModifiedBy/>
  <cp:revision>1</cp:revision>
  <dcterms:created xsi:type="dcterms:W3CDTF">2016-12-19T16:03:23Z</dcterms:created>
  <dcterms:modified xsi:type="dcterms:W3CDTF">2019-02-13T16:37:32Z</dcterms:modified>
  <cp:category>Security</cp:category>
</cp:coreProperties>
</file>