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8"/>
  </p:notesMasterIdLst>
  <p:sldIdLst>
    <p:sldId id="553" r:id="rId3"/>
    <p:sldId id="257" r:id="rId4"/>
    <p:sldId id="258" r:id="rId5"/>
    <p:sldId id="304" r:id="rId6"/>
    <p:sldId id="5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078E59-EE82-3B4E-97B8-4C69B587FBEC}">
          <p14:sldIdLst>
            <p14:sldId id="553"/>
            <p14:sldId id="257"/>
            <p14:sldId id="258"/>
            <p14:sldId id="304"/>
            <p14:sldId id="5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08576-D71F-4B40-9E37-4A5A5993B716}" v="6542" dt="2018-05-27T17:34:56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703" autoAdjust="0"/>
  </p:normalViewPr>
  <p:slideViewPr>
    <p:cSldViewPr snapToGrid="0">
      <p:cViewPr varScale="1">
        <p:scale>
          <a:sx n="86" d="100"/>
          <a:sy n="8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bbard" userId="5e4c5b4c76fd7e80" providerId="LiveId" clId="{C828094B-8A82-4770-848F-604A0BDB7D6D}"/>
  </pc:docChgLst>
  <pc:docChgLst>
    <pc:chgData name="John Hubbard" userId="5e4c5b4c76fd7e80" providerId="LiveId" clId="{B2180D97-24F1-4844-AD07-3209761E364E}"/>
  </pc:docChgLst>
  <pc:docChgLst>
    <pc:chgData name="John Hubbard" userId="5e4c5b4c76fd7e80" providerId="LiveId" clId="{54208576-D71F-4B40-9E37-4A5A5993B716}"/>
    <pc:docChg chg="undo custSel addSld delSld modSld sldOrd modMainMaster modSection">
      <pc:chgData name="John Hubbard" userId="5e4c5b4c76fd7e80" providerId="LiveId" clId="{54208576-D71F-4B40-9E37-4A5A5993B716}" dt="2018-05-27T17:34:56.643" v="6541" actId="20577"/>
      <pc:docMkLst>
        <pc:docMk/>
      </pc:docMkLst>
      <pc:sldChg chg="modSp">
        <pc:chgData name="John Hubbard" userId="5e4c5b4c76fd7e80" providerId="LiveId" clId="{54208576-D71F-4B40-9E37-4A5A5993B716}" dt="2018-05-27T12:29:34.733" v="44" actId="20577"/>
        <pc:sldMkLst>
          <pc:docMk/>
          <pc:sldMk cId="272604854" sldId="257"/>
        </pc:sldMkLst>
        <pc:spChg chg="mod">
          <ac:chgData name="John Hubbard" userId="5e4c5b4c76fd7e80" providerId="LiveId" clId="{54208576-D71F-4B40-9E37-4A5A5993B716}" dt="2018-05-27T12:29:34.733" v="44" actId="20577"/>
          <ac:spMkLst>
            <pc:docMk/>
            <pc:sldMk cId="272604854" sldId="257"/>
            <ac:spMk id="2" creationId="{00000000-0000-0000-0000-000000000000}"/>
          </ac:spMkLst>
        </pc:spChg>
        <pc:spChg chg="mod">
          <ac:chgData name="John Hubbard" userId="5e4c5b4c76fd7e80" providerId="LiveId" clId="{54208576-D71F-4B40-9E37-4A5A5993B716}" dt="2018-05-27T12:29:28.497" v="37" actId="20577"/>
          <ac:spMkLst>
            <pc:docMk/>
            <pc:sldMk cId="272604854" sldId="257"/>
            <ac:spMk id="6" creationId="{00000000-0000-0000-0000-000000000000}"/>
          </ac:spMkLst>
        </pc:spChg>
      </pc:sldChg>
      <pc:sldChg chg="modSp">
        <pc:chgData name="John Hubbard" userId="5e4c5b4c76fd7e80" providerId="LiveId" clId="{54208576-D71F-4B40-9E37-4A5A5993B716}" dt="2018-05-27T16:38:59.669" v="2707" actId="20577"/>
        <pc:sldMkLst>
          <pc:docMk/>
          <pc:sldMk cId="2797851236" sldId="258"/>
        </pc:sldMkLst>
        <pc:spChg chg="mod">
          <ac:chgData name="John Hubbard" userId="5e4c5b4c76fd7e80" providerId="LiveId" clId="{54208576-D71F-4B40-9E37-4A5A5993B716}" dt="2018-05-27T16:38:59.669" v="2707" actId="20577"/>
          <ac:spMkLst>
            <pc:docMk/>
            <pc:sldMk cId="2797851236" sldId="258"/>
            <ac:spMk id="3" creationId="{00000000-0000-0000-0000-000000000000}"/>
          </ac:spMkLst>
        </pc:spChg>
      </pc:sldChg>
      <pc:sldChg chg="addSp delSp modSp add ord modAnim">
        <pc:chgData name="John Hubbard" userId="5e4c5b4c76fd7e80" providerId="LiveId" clId="{54208576-D71F-4B40-9E37-4A5A5993B716}" dt="2018-05-27T17:21:00.530" v="5915" actId="20577"/>
        <pc:sldMkLst>
          <pc:docMk/>
          <pc:sldMk cId="573751346" sldId="305"/>
        </pc:sldMkLst>
        <pc:spChg chg="del">
          <ac:chgData name="John Hubbard" userId="5e4c5b4c76fd7e80" providerId="LiveId" clId="{54208576-D71F-4B40-9E37-4A5A5993B716}" dt="2018-05-27T13:24:12.426" v="76" actId="20577"/>
          <ac:spMkLst>
            <pc:docMk/>
            <pc:sldMk cId="573751346" sldId="305"/>
            <ac:spMk id="2" creationId="{6FC16028-58F5-4304-AAC6-102AC3BDB678}"/>
          </ac:spMkLst>
        </pc:spChg>
        <pc:spChg chg="del">
          <ac:chgData name="John Hubbard" userId="5e4c5b4c76fd7e80" providerId="LiveId" clId="{54208576-D71F-4B40-9E37-4A5A5993B716}" dt="2018-05-27T13:24:12.426" v="76" actId="20577"/>
          <ac:spMkLst>
            <pc:docMk/>
            <pc:sldMk cId="573751346" sldId="305"/>
            <ac:spMk id="3" creationId="{59E91FFE-A97B-4119-8CF3-4C590A2A85A1}"/>
          </ac:spMkLst>
        </pc:spChg>
        <pc:spChg chg="del">
          <ac:chgData name="John Hubbard" userId="5e4c5b4c76fd7e80" providerId="LiveId" clId="{54208576-D71F-4B40-9E37-4A5A5993B716}" dt="2018-05-27T13:24:12.426" v="76" actId="20577"/>
          <ac:spMkLst>
            <pc:docMk/>
            <pc:sldMk cId="573751346" sldId="305"/>
            <ac:spMk id="4" creationId="{9E3611EF-1DF1-445E-BB87-A4D461AD6CCD}"/>
          </ac:spMkLst>
        </pc:spChg>
        <pc:spChg chg="add mod">
          <ac:chgData name="John Hubbard" userId="5e4c5b4c76fd7e80" providerId="LiveId" clId="{54208576-D71F-4B40-9E37-4A5A5993B716}" dt="2018-05-27T17:21:00.530" v="5915" actId="20577"/>
          <ac:spMkLst>
            <pc:docMk/>
            <pc:sldMk cId="573751346" sldId="305"/>
            <ac:spMk id="5" creationId="{687A4E68-5BB9-4CB5-9B6E-BCC9854125D4}"/>
          </ac:spMkLst>
        </pc:spChg>
        <pc:spChg chg="add del mod">
          <ac:chgData name="John Hubbard" userId="5e4c5b4c76fd7e80" providerId="LiveId" clId="{54208576-D71F-4B40-9E37-4A5A5993B716}" dt="2018-05-27T13:33:57.266" v="77" actId="20577"/>
          <ac:spMkLst>
            <pc:docMk/>
            <pc:sldMk cId="573751346" sldId="305"/>
            <ac:spMk id="6" creationId="{F570D9A8-8E4B-4D05-ACED-61740C5A00FA}"/>
          </ac:spMkLst>
        </pc:spChg>
        <pc:spChg chg="add del mod">
          <ac:chgData name="John Hubbard" userId="5e4c5b4c76fd7e80" providerId="LiveId" clId="{54208576-D71F-4B40-9E37-4A5A5993B716}" dt="2018-05-27T13:39:46.578" v="94" actId="20577"/>
          <ac:spMkLst>
            <pc:docMk/>
            <pc:sldMk cId="573751346" sldId="305"/>
            <ac:spMk id="10" creationId="{9275D7B4-0542-4FF7-A9D7-E175FB5C65CF}"/>
          </ac:spMkLst>
        </pc:spChg>
        <pc:picChg chg="add del mod">
          <ac:chgData name="John Hubbard" userId="5e4c5b4c76fd7e80" providerId="LiveId" clId="{54208576-D71F-4B40-9E37-4A5A5993B716}" dt="2018-05-27T13:39:34.671" v="93" actId="478"/>
          <ac:picMkLst>
            <pc:docMk/>
            <pc:sldMk cId="573751346" sldId="305"/>
            <ac:picMk id="8" creationId="{D928271F-6B42-473C-A1A9-5355FC142916}"/>
          </ac:picMkLst>
        </pc:picChg>
        <pc:picChg chg="add mod">
          <ac:chgData name="John Hubbard" userId="5e4c5b4c76fd7e80" providerId="LiveId" clId="{54208576-D71F-4B40-9E37-4A5A5993B716}" dt="2018-05-27T13:39:46.578" v="94" actId="20577"/>
          <ac:picMkLst>
            <pc:docMk/>
            <pc:sldMk cId="573751346" sldId="305"/>
            <ac:picMk id="11" creationId="{C154DD06-59CA-4B2C-B263-44B53E45A552}"/>
          </ac:picMkLst>
        </pc:picChg>
      </pc:sldChg>
      <pc:sldChg chg="del">
        <pc:chgData name="John Hubbard" userId="5e4c5b4c76fd7e80" providerId="LiveId" clId="{54208576-D71F-4B40-9E37-4A5A5993B716}" dt="2018-05-27T12:30:21.286" v="69" actId="2696"/>
        <pc:sldMkLst>
          <pc:docMk/>
          <pc:sldMk cId="1010249580" sldId="305"/>
        </pc:sldMkLst>
      </pc:sldChg>
      <pc:sldChg chg="addSp delSp modSp add">
        <pc:chgData name="John Hubbard" userId="5e4c5b4c76fd7e80" providerId="LiveId" clId="{54208576-D71F-4B40-9E37-4A5A5993B716}" dt="2018-05-27T16:18:27.896" v="2130" actId="20577"/>
        <pc:sldMkLst>
          <pc:docMk/>
          <pc:sldMk cId="150834110" sldId="306"/>
        </pc:sldMkLst>
        <pc:spChg chg="del">
          <ac:chgData name="John Hubbard" userId="5e4c5b4c76fd7e80" providerId="LiveId" clId="{54208576-D71F-4B40-9E37-4A5A5993B716}" dt="2018-05-27T13:40:27.959" v="96" actId="20577"/>
          <ac:spMkLst>
            <pc:docMk/>
            <pc:sldMk cId="150834110" sldId="306"/>
            <ac:spMk id="2" creationId="{A622CE2B-0592-42A7-B1B0-55730938954F}"/>
          </ac:spMkLst>
        </pc:spChg>
        <pc:spChg chg="del">
          <ac:chgData name="John Hubbard" userId="5e4c5b4c76fd7e80" providerId="LiveId" clId="{54208576-D71F-4B40-9E37-4A5A5993B716}" dt="2018-05-27T13:40:27.959" v="96" actId="20577"/>
          <ac:spMkLst>
            <pc:docMk/>
            <pc:sldMk cId="150834110" sldId="306"/>
            <ac:spMk id="3" creationId="{B49872FD-ABD4-4742-8B69-5C6086054B49}"/>
          </ac:spMkLst>
        </pc:spChg>
        <pc:spChg chg="del">
          <ac:chgData name="John Hubbard" userId="5e4c5b4c76fd7e80" providerId="LiveId" clId="{54208576-D71F-4B40-9E37-4A5A5993B716}" dt="2018-05-27T13:40:27.959" v="96" actId="20577"/>
          <ac:spMkLst>
            <pc:docMk/>
            <pc:sldMk cId="150834110" sldId="306"/>
            <ac:spMk id="4" creationId="{208B4611-B5E7-463A-A84A-F89A07BF0DA3}"/>
          </ac:spMkLst>
        </pc:spChg>
        <pc:spChg chg="add mod">
          <ac:chgData name="John Hubbard" userId="5e4c5b4c76fd7e80" providerId="LiveId" clId="{54208576-D71F-4B40-9E37-4A5A5993B716}" dt="2018-05-27T15:07:06.901" v="243" actId="20577"/>
          <ac:spMkLst>
            <pc:docMk/>
            <pc:sldMk cId="150834110" sldId="306"/>
            <ac:spMk id="5" creationId="{1C0BDA6E-D636-4D77-8E0B-902A90162C10}"/>
          </ac:spMkLst>
        </pc:spChg>
        <pc:spChg chg="add mod">
          <ac:chgData name="John Hubbard" userId="5e4c5b4c76fd7e80" providerId="LiveId" clId="{54208576-D71F-4B40-9E37-4A5A5993B716}" dt="2018-05-27T16:18:27.896" v="2130" actId="20577"/>
          <ac:spMkLst>
            <pc:docMk/>
            <pc:sldMk cId="150834110" sldId="306"/>
            <ac:spMk id="6" creationId="{11446ADF-04C5-4F53-8649-FFD9BF2C8E96}"/>
          </ac:spMkLst>
        </pc:spChg>
      </pc:sldChg>
      <pc:sldChg chg="del">
        <pc:chgData name="John Hubbard" userId="5e4c5b4c76fd7e80" providerId="LiveId" clId="{54208576-D71F-4B40-9E37-4A5A5993B716}" dt="2018-05-27T12:30:21.288" v="70" actId="2696"/>
        <pc:sldMkLst>
          <pc:docMk/>
          <pc:sldMk cId="739424641" sldId="306"/>
        </pc:sldMkLst>
      </pc:sldChg>
      <pc:sldChg chg="del">
        <pc:chgData name="John Hubbard" userId="5e4c5b4c76fd7e80" providerId="LiveId" clId="{54208576-D71F-4B40-9E37-4A5A5993B716}" dt="2018-05-27T12:30:21.290" v="71" actId="2696"/>
        <pc:sldMkLst>
          <pc:docMk/>
          <pc:sldMk cId="1199426016" sldId="307"/>
        </pc:sldMkLst>
      </pc:sldChg>
      <pc:sldChg chg="addSp delSp modSp add">
        <pc:chgData name="John Hubbard" userId="5e4c5b4c76fd7e80" providerId="LiveId" clId="{54208576-D71F-4B40-9E37-4A5A5993B716}" dt="2018-05-27T15:43:17.007" v="1096" actId="20577"/>
        <pc:sldMkLst>
          <pc:docMk/>
          <pc:sldMk cId="3769264670" sldId="307"/>
        </pc:sldMkLst>
        <pc:spChg chg="mod">
          <ac:chgData name="John Hubbard" userId="5e4c5b4c76fd7e80" providerId="LiveId" clId="{54208576-D71F-4B40-9E37-4A5A5993B716}" dt="2018-05-27T15:43:08.142" v="1091" actId="20577"/>
          <ac:spMkLst>
            <pc:docMk/>
            <pc:sldMk cId="3769264670" sldId="307"/>
            <ac:spMk id="2" creationId="{418CD115-21F2-4D07-AFA4-64DF3F62344D}"/>
          </ac:spMkLst>
        </pc:spChg>
        <pc:spChg chg="del">
          <ac:chgData name="John Hubbard" userId="5e4c5b4c76fd7e80" providerId="LiveId" clId="{54208576-D71F-4B40-9E37-4A5A5993B716}" dt="2018-05-27T15:35:45.264" v="581" actId="3680"/>
          <ac:spMkLst>
            <pc:docMk/>
            <pc:sldMk cId="3769264670" sldId="307"/>
            <ac:spMk id="3" creationId="{5D8A1F1B-FAA6-42FB-BE07-774BF1DC367A}"/>
          </ac:spMkLst>
        </pc:spChg>
        <pc:spChg chg="add mod">
          <ac:chgData name="John Hubbard" userId="5e4c5b4c76fd7e80" providerId="LiveId" clId="{54208576-D71F-4B40-9E37-4A5A5993B716}" dt="2018-05-27T15:43:17.007" v="1096" actId="20577"/>
          <ac:spMkLst>
            <pc:docMk/>
            <pc:sldMk cId="3769264670" sldId="307"/>
            <ac:spMk id="6" creationId="{82AF6854-714B-4505-AAC1-E3875B1D4C9E}"/>
          </ac:spMkLst>
        </pc:spChg>
        <pc:graphicFrameChg chg="add mod modGraphic">
          <ac:chgData name="John Hubbard" userId="5e4c5b4c76fd7e80" providerId="LiveId" clId="{54208576-D71F-4B40-9E37-4A5A5993B716}" dt="2018-05-27T15:42:59.301" v="1076" actId="113"/>
          <ac:graphicFrameMkLst>
            <pc:docMk/>
            <pc:sldMk cId="3769264670" sldId="307"/>
            <ac:graphicFrameMk id="4" creationId="{AE417D9C-252A-4849-AB17-F3D7712D57A8}"/>
          </ac:graphicFrameMkLst>
        </pc:graphicFrameChg>
        <pc:picChg chg="add del">
          <ac:chgData name="John Hubbard" userId="5e4c5b4c76fd7e80" providerId="LiveId" clId="{54208576-D71F-4B40-9E37-4A5A5993B716}" dt="2018-05-27T15:38:59.444" v="765" actId="20577"/>
          <ac:picMkLst>
            <pc:docMk/>
            <pc:sldMk cId="3769264670" sldId="307"/>
            <ac:picMk id="5" creationId="{1E0C2EA2-7BE2-454A-B091-F418BE925DA4}"/>
          </ac:picMkLst>
        </pc:picChg>
      </pc:sldChg>
      <pc:sldChg chg="del">
        <pc:chgData name="John Hubbard" userId="5e4c5b4c76fd7e80" providerId="LiveId" clId="{54208576-D71F-4B40-9E37-4A5A5993B716}" dt="2018-05-27T12:30:21.245" v="56" actId="2696"/>
        <pc:sldMkLst>
          <pc:docMk/>
          <pc:sldMk cId="2587179829" sldId="308"/>
        </pc:sldMkLst>
      </pc:sldChg>
      <pc:sldChg chg="addSp delSp modSp add">
        <pc:chgData name="John Hubbard" userId="5e4c5b4c76fd7e80" providerId="LiveId" clId="{54208576-D71F-4B40-9E37-4A5A5993B716}" dt="2018-05-27T15:50:31.954" v="1189" actId="1076"/>
        <pc:sldMkLst>
          <pc:docMk/>
          <pc:sldMk cId="2920014062" sldId="308"/>
        </pc:sldMkLst>
        <pc:spChg chg="mod">
          <ac:chgData name="John Hubbard" userId="5e4c5b4c76fd7e80" providerId="LiveId" clId="{54208576-D71F-4B40-9E37-4A5A5993B716}" dt="2018-05-27T15:50:02.917" v="1181" actId="114"/>
          <ac:spMkLst>
            <pc:docMk/>
            <pc:sldMk cId="2920014062" sldId="308"/>
            <ac:spMk id="2" creationId="{F4E3A8AD-214E-405E-9958-419122E14F27}"/>
          </ac:spMkLst>
        </pc:spChg>
        <pc:spChg chg="del">
          <ac:chgData name="John Hubbard" userId="5e4c5b4c76fd7e80" providerId="LiveId" clId="{54208576-D71F-4B40-9E37-4A5A5993B716}" dt="2018-05-27T15:46:20.573" v="1131" actId="1076"/>
          <ac:spMkLst>
            <pc:docMk/>
            <pc:sldMk cId="2920014062" sldId="308"/>
            <ac:spMk id="3" creationId="{82CC1CA0-1F3E-4739-99A6-611A1A795D4D}"/>
          </ac:spMkLst>
        </pc:spChg>
        <pc:spChg chg="add del mod">
          <ac:chgData name="John Hubbard" userId="5e4c5b4c76fd7e80" providerId="LiveId" clId="{54208576-D71F-4B40-9E37-4A5A5993B716}" dt="2018-05-27T15:49:28.119" v="1133" actId="1076"/>
          <ac:spMkLst>
            <pc:docMk/>
            <pc:sldMk cId="2920014062" sldId="308"/>
            <ac:spMk id="6" creationId="{8477EB04-4F03-45B0-A69B-0B7B2112F8D8}"/>
          </ac:spMkLst>
        </pc:spChg>
        <pc:spChg chg="add mod">
          <ac:chgData name="John Hubbard" userId="5e4c5b4c76fd7e80" providerId="LiveId" clId="{54208576-D71F-4B40-9E37-4A5A5993B716}" dt="2018-05-27T15:50:31.954" v="1189" actId="1076"/>
          <ac:spMkLst>
            <pc:docMk/>
            <pc:sldMk cId="2920014062" sldId="308"/>
            <ac:spMk id="8" creationId="{ECA0BA36-0E71-4A2E-B7AE-363754BC8080}"/>
          </ac:spMkLst>
        </pc:spChg>
        <pc:picChg chg="add del mod">
          <ac:chgData name="John Hubbard" userId="5e4c5b4c76fd7e80" providerId="LiveId" clId="{54208576-D71F-4B40-9E37-4A5A5993B716}" dt="2018-05-27T15:49:26.549" v="1132" actId="478"/>
          <ac:picMkLst>
            <pc:docMk/>
            <pc:sldMk cId="2920014062" sldId="308"/>
            <ac:picMk id="4" creationId="{6957C6F3-DFB4-4C01-BC4C-794FC72E58D2}"/>
          </ac:picMkLst>
        </pc:picChg>
        <pc:picChg chg="add mod">
          <ac:chgData name="John Hubbard" userId="5e4c5b4c76fd7e80" providerId="LiveId" clId="{54208576-D71F-4B40-9E37-4A5A5993B716}" dt="2018-05-27T15:49:28.119" v="1133" actId="1076"/>
          <ac:picMkLst>
            <pc:docMk/>
            <pc:sldMk cId="2920014062" sldId="308"/>
            <ac:picMk id="7" creationId="{1AEEEB38-6D5F-4C9B-9590-6AC91EE4E603}"/>
          </ac:picMkLst>
        </pc:picChg>
      </pc:sldChg>
      <pc:sldChg chg="del">
        <pc:chgData name="John Hubbard" userId="5e4c5b4c76fd7e80" providerId="LiveId" clId="{54208576-D71F-4B40-9E37-4A5A5993B716}" dt="2018-05-27T12:30:21.293" v="73" actId="2696"/>
        <pc:sldMkLst>
          <pc:docMk/>
          <pc:sldMk cId="3220805250" sldId="309"/>
        </pc:sldMkLst>
      </pc:sldChg>
      <pc:sldChg chg="addSp delSp modSp add">
        <pc:chgData name="John Hubbard" userId="5e4c5b4c76fd7e80" providerId="LiveId" clId="{54208576-D71F-4B40-9E37-4A5A5993B716}" dt="2018-05-27T16:19:45.731" v="2134" actId="1076"/>
        <pc:sldMkLst>
          <pc:docMk/>
          <pc:sldMk cId="4240293234" sldId="309"/>
        </pc:sldMkLst>
        <pc:spChg chg="mod">
          <ac:chgData name="John Hubbard" userId="5e4c5b4c76fd7e80" providerId="LiveId" clId="{54208576-D71F-4B40-9E37-4A5A5993B716}" dt="2018-05-27T15:57:29.216" v="1349" actId="20577"/>
          <ac:spMkLst>
            <pc:docMk/>
            <pc:sldMk cId="4240293234" sldId="309"/>
            <ac:spMk id="2" creationId="{275B238D-EB14-47F7-8DE8-71553DD67576}"/>
          </ac:spMkLst>
        </pc:spChg>
        <pc:spChg chg="del">
          <ac:chgData name="John Hubbard" userId="5e4c5b4c76fd7e80" providerId="LiveId" clId="{54208576-D71F-4B40-9E37-4A5A5993B716}" dt="2018-05-27T15:56:30.410" v="1191" actId="1076"/>
          <ac:spMkLst>
            <pc:docMk/>
            <pc:sldMk cId="4240293234" sldId="309"/>
            <ac:spMk id="3" creationId="{BC1A17AC-4BEC-44DF-A4DE-F301ED8C8B6B}"/>
          </ac:spMkLst>
        </pc:spChg>
        <pc:spChg chg="add mod">
          <ac:chgData name="John Hubbard" userId="5e4c5b4c76fd7e80" providerId="LiveId" clId="{54208576-D71F-4B40-9E37-4A5A5993B716}" dt="2018-05-27T16:19:45.731" v="2134" actId="1076"/>
          <ac:spMkLst>
            <pc:docMk/>
            <pc:sldMk cId="4240293234" sldId="309"/>
            <ac:spMk id="5" creationId="{2ED7436F-1671-4306-BBC8-DBDBC5BABEE6}"/>
          </ac:spMkLst>
        </pc:spChg>
        <pc:spChg chg="add del mod">
          <ac:chgData name="John Hubbard" userId="5e4c5b4c76fd7e80" providerId="LiveId" clId="{54208576-D71F-4B40-9E37-4A5A5993B716}" dt="2018-05-27T16:19:36.796" v="2132" actId="1076"/>
          <ac:spMkLst>
            <pc:docMk/>
            <pc:sldMk cId="4240293234" sldId="309"/>
            <ac:spMk id="7" creationId="{099CDCF3-5719-431D-8731-C3ADD07222D0}"/>
          </ac:spMkLst>
        </pc:spChg>
        <pc:picChg chg="add del mod">
          <ac:chgData name="John Hubbard" userId="5e4c5b4c76fd7e80" providerId="LiveId" clId="{54208576-D71F-4B40-9E37-4A5A5993B716}" dt="2018-05-27T16:19:35.773" v="2131" actId="478"/>
          <ac:picMkLst>
            <pc:docMk/>
            <pc:sldMk cId="4240293234" sldId="309"/>
            <ac:picMk id="4" creationId="{DC21ADD2-0FE2-4A04-B64B-F0A483912205}"/>
          </ac:picMkLst>
        </pc:picChg>
        <pc:picChg chg="add mod ord">
          <ac:chgData name="John Hubbard" userId="5e4c5b4c76fd7e80" providerId="LiveId" clId="{54208576-D71F-4B40-9E37-4A5A5993B716}" dt="2018-05-27T16:19:39.703" v="2133" actId="167"/>
          <ac:picMkLst>
            <pc:docMk/>
            <pc:sldMk cId="4240293234" sldId="309"/>
            <ac:picMk id="8" creationId="{D9647D64-FFB4-4DB3-9828-3AEF99472CA9}"/>
          </ac:picMkLst>
        </pc:picChg>
      </pc:sldChg>
      <pc:sldChg chg="modSp add">
        <pc:chgData name="John Hubbard" userId="5e4c5b4c76fd7e80" providerId="LiveId" clId="{54208576-D71F-4B40-9E37-4A5A5993B716}" dt="2018-05-27T16:44:46.237" v="2992" actId="20577"/>
        <pc:sldMkLst>
          <pc:docMk/>
          <pc:sldMk cId="2038222921" sldId="310"/>
        </pc:sldMkLst>
        <pc:spChg chg="mod">
          <ac:chgData name="John Hubbard" userId="5e4c5b4c76fd7e80" providerId="LiveId" clId="{54208576-D71F-4B40-9E37-4A5A5993B716}" dt="2018-05-27T15:58:04.185" v="1367" actId="20577"/>
          <ac:spMkLst>
            <pc:docMk/>
            <pc:sldMk cId="2038222921" sldId="310"/>
            <ac:spMk id="2" creationId="{418CD115-21F2-4D07-AFA4-64DF3F62344D}"/>
          </ac:spMkLst>
        </pc:spChg>
        <pc:spChg chg="mod">
          <ac:chgData name="John Hubbard" userId="5e4c5b4c76fd7e80" providerId="LiveId" clId="{54208576-D71F-4B40-9E37-4A5A5993B716}" dt="2018-05-27T16:44:46.237" v="2992" actId="20577"/>
          <ac:spMkLst>
            <pc:docMk/>
            <pc:sldMk cId="2038222921" sldId="310"/>
            <ac:spMk id="6" creationId="{82AF6854-714B-4505-AAC1-E3875B1D4C9E}"/>
          </ac:spMkLst>
        </pc:spChg>
        <pc:graphicFrameChg chg="modGraphic">
          <ac:chgData name="John Hubbard" userId="5e4c5b4c76fd7e80" providerId="LiveId" clId="{54208576-D71F-4B40-9E37-4A5A5993B716}" dt="2018-05-27T15:59:42.223" v="1602" actId="20577"/>
          <ac:graphicFrameMkLst>
            <pc:docMk/>
            <pc:sldMk cId="2038222921" sldId="310"/>
            <ac:graphicFrameMk id="4" creationId="{AE417D9C-252A-4849-AB17-F3D7712D57A8}"/>
          </ac:graphicFrameMkLst>
        </pc:graphicFrameChg>
      </pc:sldChg>
      <pc:sldChg chg="del">
        <pc:chgData name="John Hubbard" userId="5e4c5b4c76fd7e80" providerId="LiveId" clId="{54208576-D71F-4B40-9E37-4A5A5993B716}" dt="2018-05-27T12:30:21.255" v="60" actId="2696"/>
        <pc:sldMkLst>
          <pc:docMk/>
          <pc:sldMk cId="2645295647" sldId="310"/>
        </pc:sldMkLst>
      </pc:sldChg>
      <pc:sldChg chg="addSp delSp modSp add">
        <pc:chgData name="John Hubbard" userId="5e4c5b4c76fd7e80" providerId="LiveId" clId="{54208576-D71F-4B40-9E37-4A5A5993B716}" dt="2018-05-27T16:45:23.150" v="2993" actId="207"/>
        <pc:sldMkLst>
          <pc:docMk/>
          <pc:sldMk cId="662613295" sldId="311"/>
        </pc:sldMkLst>
        <pc:spChg chg="mod">
          <ac:chgData name="John Hubbard" userId="5e4c5b4c76fd7e80" providerId="LiveId" clId="{54208576-D71F-4B40-9E37-4A5A5993B716}" dt="2018-05-27T16:13:17.479" v="1766" actId="20577"/>
          <ac:spMkLst>
            <pc:docMk/>
            <pc:sldMk cId="662613295" sldId="311"/>
            <ac:spMk id="2" creationId="{32D7E5CC-9E9E-449A-AA3E-C9D01924B1F4}"/>
          </ac:spMkLst>
        </pc:spChg>
        <pc:spChg chg="del">
          <ac:chgData name="John Hubbard" userId="5e4c5b4c76fd7e80" providerId="LiveId" clId="{54208576-D71F-4B40-9E37-4A5A5993B716}" dt="2018-05-27T16:05:32.300" v="1604" actId="207"/>
          <ac:spMkLst>
            <pc:docMk/>
            <pc:sldMk cId="662613295" sldId="311"/>
            <ac:spMk id="3" creationId="{DE9D6AA6-0E49-4DFD-9646-49549C17F4A7}"/>
          </ac:spMkLst>
        </pc:spChg>
        <pc:spChg chg="add mod">
          <ac:chgData name="John Hubbard" userId="5e4c5b4c76fd7e80" providerId="LiveId" clId="{54208576-D71F-4B40-9E37-4A5A5993B716}" dt="2018-05-27T16:45:23.150" v="2993" actId="207"/>
          <ac:spMkLst>
            <pc:docMk/>
            <pc:sldMk cId="662613295" sldId="311"/>
            <ac:spMk id="4" creationId="{AB85C676-426E-4F8F-8881-34E2C3C809DB}"/>
          </ac:spMkLst>
        </pc:spChg>
        <pc:picChg chg="add">
          <ac:chgData name="John Hubbard" userId="5e4c5b4c76fd7e80" providerId="LiveId" clId="{54208576-D71F-4B40-9E37-4A5A5993B716}" dt="2018-05-27T16:05:32.300" v="1604" actId="207"/>
          <ac:picMkLst>
            <pc:docMk/>
            <pc:sldMk cId="662613295" sldId="311"/>
            <ac:picMk id="1026" creationId="{D3EED325-65F2-4C33-99E8-5D6D505C6B7D}"/>
          </ac:picMkLst>
        </pc:picChg>
      </pc:sldChg>
      <pc:sldChg chg="addSp delSp modSp add">
        <pc:chgData name="John Hubbard" userId="5e4c5b4c76fd7e80" providerId="LiveId" clId="{54208576-D71F-4B40-9E37-4A5A5993B716}" dt="2018-05-27T16:13:13.838" v="1765" actId="20577"/>
        <pc:sldMkLst>
          <pc:docMk/>
          <pc:sldMk cId="1037336008" sldId="312"/>
        </pc:sldMkLst>
        <pc:spChg chg="mod">
          <ac:chgData name="John Hubbard" userId="5e4c5b4c76fd7e80" providerId="LiveId" clId="{54208576-D71F-4B40-9E37-4A5A5993B716}" dt="2018-05-27T16:13:13.838" v="1765" actId="20577"/>
          <ac:spMkLst>
            <pc:docMk/>
            <pc:sldMk cId="1037336008" sldId="312"/>
            <ac:spMk id="2" creationId="{29A75334-9249-405F-A3A2-69D40214B13F}"/>
          </ac:spMkLst>
        </pc:spChg>
        <pc:spChg chg="del">
          <ac:chgData name="John Hubbard" userId="5e4c5b4c76fd7e80" providerId="LiveId" clId="{54208576-D71F-4B40-9E37-4A5A5993B716}" dt="2018-05-27T16:08:01.387" v="1637" actId="20577"/>
          <ac:spMkLst>
            <pc:docMk/>
            <pc:sldMk cId="1037336008" sldId="312"/>
            <ac:spMk id="3" creationId="{E0849EB6-C7F0-443D-9489-6AEC808399F7}"/>
          </ac:spMkLst>
        </pc:spChg>
        <pc:spChg chg="add del">
          <ac:chgData name="John Hubbard" userId="5e4c5b4c76fd7e80" providerId="LiveId" clId="{54208576-D71F-4B40-9E37-4A5A5993B716}" dt="2018-05-27T16:08:09.365" v="1639" actId="20577"/>
          <ac:spMkLst>
            <pc:docMk/>
            <pc:sldMk cId="1037336008" sldId="312"/>
            <ac:spMk id="5" creationId="{0303BDF1-E4B4-4561-B209-3E4C3815F75C}"/>
          </ac:spMkLst>
        </pc:spChg>
        <pc:spChg chg="add del mod">
          <ac:chgData name="John Hubbard" userId="5e4c5b4c76fd7e80" providerId="LiveId" clId="{54208576-D71F-4B40-9E37-4A5A5993B716}" dt="2018-05-27T16:09:02.443" v="1643" actId="20577"/>
          <ac:spMkLst>
            <pc:docMk/>
            <pc:sldMk cId="1037336008" sldId="312"/>
            <ac:spMk id="7" creationId="{6C17B20E-D5F5-4224-BDFD-3B9DF22BBACA}"/>
          </ac:spMkLst>
        </pc:spChg>
        <pc:spChg chg="add mod">
          <ac:chgData name="John Hubbard" userId="5e4c5b4c76fd7e80" providerId="LiveId" clId="{54208576-D71F-4B40-9E37-4A5A5993B716}" dt="2018-05-27T16:12:14.068" v="1665" actId="1076"/>
          <ac:spMkLst>
            <pc:docMk/>
            <pc:sldMk cId="1037336008" sldId="312"/>
            <ac:spMk id="8" creationId="{0B1C6A1E-97EA-4110-B9AE-8DD7EB5870E6}"/>
          </ac:spMkLst>
        </pc:spChg>
        <pc:spChg chg="add del mod">
          <ac:chgData name="John Hubbard" userId="5e4c5b4c76fd7e80" providerId="LiveId" clId="{54208576-D71F-4B40-9E37-4A5A5993B716}" dt="2018-05-27T16:11:08.273" v="1658" actId="20577"/>
          <ac:spMkLst>
            <pc:docMk/>
            <pc:sldMk cId="1037336008" sldId="312"/>
            <ac:spMk id="10" creationId="{57B6601F-04EE-4EFE-86E4-101F9FAD654B}"/>
          </ac:spMkLst>
        </pc:spChg>
        <pc:picChg chg="add del mod">
          <ac:chgData name="John Hubbard" userId="5e4c5b4c76fd7e80" providerId="LiveId" clId="{54208576-D71F-4B40-9E37-4A5A5993B716}" dt="2018-05-27T16:08:59.956" v="1640" actId="478"/>
          <ac:picMkLst>
            <pc:docMk/>
            <pc:sldMk cId="1037336008" sldId="312"/>
            <ac:picMk id="4" creationId="{0791D6B0-E172-4C46-80B5-1F7E167C7FA3}"/>
          </ac:picMkLst>
        </pc:picChg>
        <pc:picChg chg="add del">
          <ac:chgData name="John Hubbard" userId="5e4c5b4c76fd7e80" providerId="LiveId" clId="{54208576-D71F-4B40-9E37-4A5A5993B716}" dt="2018-05-27T16:09:01.759" v="1642" actId="20577"/>
          <ac:picMkLst>
            <pc:docMk/>
            <pc:sldMk cId="1037336008" sldId="312"/>
            <ac:picMk id="2050" creationId="{541744AF-22F0-44CD-9DE8-60694529458C}"/>
          </ac:picMkLst>
        </pc:picChg>
        <pc:picChg chg="add del mod">
          <ac:chgData name="John Hubbard" userId="5e4c5b4c76fd7e80" providerId="LiveId" clId="{54208576-D71F-4B40-9E37-4A5A5993B716}" dt="2018-05-27T16:10:56.646" v="1657" actId="478"/>
          <ac:picMkLst>
            <pc:docMk/>
            <pc:sldMk cId="1037336008" sldId="312"/>
            <ac:picMk id="2052" creationId="{F498CA06-9D87-4108-BFED-73C60C5380C0}"/>
          </ac:picMkLst>
        </pc:picChg>
        <pc:picChg chg="add ord">
          <ac:chgData name="John Hubbard" userId="5e4c5b4c76fd7e80" providerId="LiveId" clId="{54208576-D71F-4B40-9E37-4A5A5993B716}" dt="2018-05-27T16:11:11.037" v="1659" actId="167"/>
          <ac:picMkLst>
            <pc:docMk/>
            <pc:sldMk cId="1037336008" sldId="312"/>
            <ac:picMk id="2054" creationId="{76252C64-5063-44EA-9B8C-19DA8E66EC68}"/>
          </ac:picMkLst>
        </pc:picChg>
      </pc:sldChg>
      <pc:sldChg chg="del">
        <pc:chgData name="John Hubbard" userId="5e4c5b4c76fd7e80" providerId="LiveId" clId="{54208576-D71F-4B40-9E37-4A5A5993B716}" dt="2018-05-27T12:30:21.292" v="72" actId="2696"/>
        <pc:sldMkLst>
          <pc:docMk/>
          <pc:sldMk cId="4165759856" sldId="312"/>
        </pc:sldMkLst>
      </pc:sldChg>
      <pc:sldChg chg="modSp add">
        <pc:chgData name="John Hubbard" userId="5e4c5b4c76fd7e80" providerId="LiveId" clId="{54208576-D71F-4B40-9E37-4A5A5993B716}" dt="2018-05-27T16:16:50.928" v="2038" actId="5793"/>
        <pc:sldMkLst>
          <pc:docMk/>
          <pc:sldMk cId="3141278398" sldId="313"/>
        </pc:sldMkLst>
        <pc:spChg chg="mod">
          <ac:chgData name="John Hubbard" userId="5e4c5b4c76fd7e80" providerId="LiveId" clId="{54208576-D71F-4B40-9E37-4A5A5993B716}" dt="2018-05-27T16:14:05.361" v="1783" actId="20577"/>
          <ac:spMkLst>
            <pc:docMk/>
            <pc:sldMk cId="3141278398" sldId="313"/>
            <ac:spMk id="2" creationId="{3E6769C8-D8AB-4DB1-90D7-A4DF959E34CD}"/>
          </ac:spMkLst>
        </pc:spChg>
        <pc:spChg chg="mod">
          <ac:chgData name="John Hubbard" userId="5e4c5b4c76fd7e80" providerId="LiveId" clId="{54208576-D71F-4B40-9E37-4A5A5993B716}" dt="2018-05-27T16:16:50.928" v="2038" actId="5793"/>
          <ac:spMkLst>
            <pc:docMk/>
            <pc:sldMk cId="3141278398" sldId="313"/>
            <ac:spMk id="3" creationId="{B1050ABF-33AD-495C-9B95-A67E5728CCF6}"/>
          </ac:spMkLst>
        </pc:spChg>
      </pc:sldChg>
      <pc:sldChg chg="del">
        <pc:chgData name="John Hubbard" userId="5e4c5b4c76fd7e80" providerId="LiveId" clId="{54208576-D71F-4B40-9E37-4A5A5993B716}" dt="2018-05-27T12:30:21.305" v="74" actId="2696"/>
        <pc:sldMkLst>
          <pc:docMk/>
          <pc:sldMk cId="3356597953" sldId="313"/>
        </pc:sldMkLst>
      </pc:sldChg>
      <pc:sldChg chg="addSp delSp modSp add ord">
        <pc:chgData name="John Hubbard" userId="5e4c5b4c76fd7e80" providerId="LiveId" clId="{54208576-D71F-4B40-9E37-4A5A5993B716}" dt="2018-05-27T16:55:35.624" v="4027" actId="20577"/>
        <pc:sldMkLst>
          <pc:docMk/>
          <pc:sldMk cId="746417983" sldId="314"/>
        </pc:sldMkLst>
        <pc:spChg chg="mod">
          <ac:chgData name="John Hubbard" userId="5e4c5b4c76fd7e80" providerId="LiveId" clId="{54208576-D71F-4B40-9E37-4A5A5993B716}" dt="2018-05-27T16:55:35.624" v="4027" actId="20577"/>
          <ac:spMkLst>
            <pc:docMk/>
            <pc:sldMk cId="746417983" sldId="314"/>
            <ac:spMk id="2" creationId="{3E5995A4-73FA-4B8D-8DC1-87AFA4763203}"/>
          </ac:spMkLst>
        </pc:spChg>
        <pc:spChg chg="del">
          <ac:chgData name="John Hubbard" userId="5e4c5b4c76fd7e80" providerId="LiveId" clId="{54208576-D71F-4B40-9E37-4A5A5993B716}" dt="2018-05-27T16:20:23.077" v="2135" actId="20577"/>
          <ac:spMkLst>
            <pc:docMk/>
            <pc:sldMk cId="746417983" sldId="314"/>
            <ac:spMk id="3" creationId="{FC7992CA-3A1D-4C1A-995A-7AC9731F12DD}"/>
          </ac:spMkLst>
        </pc:spChg>
        <pc:spChg chg="add del mod">
          <ac:chgData name="John Hubbard" userId="5e4c5b4c76fd7e80" providerId="LiveId" clId="{54208576-D71F-4B40-9E37-4A5A5993B716}" dt="2018-05-27T16:20:38.927" v="2138" actId="20577"/>
          <ac:spMkLst>
            <pc:docMk/>
            <pc:sldMk cId="746417983" sldId="314"/>
            <ac:spMk id="4" creationId="{E1319E8C-8C71-4E0C-8616-2CC163054D39}"/>
          </ac:spMkLst>
        </pc:spChg>
        <pc:spChg chg="add del mod">
          <ac:chgData name="John Hubbard" userId="5e4c5b4c76fd7e80" providerId="LiveId" clId="{54208576-D71F-4B40-9E37-4A5A5993B716}" dt="2018-05-27T16:21:41.212" v="2139" actId="20577"/>
          <ac:spMkLst>
            <pc:docMk/>
            <pc:sldMk cId="746417983" sldId="314"/>
            <ac:spMk id="5" creationId="{0C6AE981-ADEE-4B45-A2C0-A58A31190D4F}"/>
          </ac:spMkLst>
        </pc:spChg>
        <pc:spChg chg="add mod">
          <ac:chgData name="John Hubbard" userId="5e4c5b4c76fd7e80" providerId="LiveId" clId="{54208576-D71F-4B40-9E37-4A5A5993B716}" dt="2018-05-27T16:22:53.145" v="2172" actId="1076"/>
          <ac:spMkLst>
            <pc:docMk/>
            <pc:sldMk cId="746417983" sldId="314"/>
            <ac:spMk id="9" creationId="{54C552F7-3660-4852-A4DD-57D921C79F82}"/>
          </ac:spMkLst>
        </pc:spChg>
        <pc:spChg chg="add mod">
          <ac:chgData name="John Hubbard" userId="5e4c5b4c76fd7e80" providerId="LiveId" clId="{54208576-D71F-4B40-9E37-4A5A5993B716}" dt="2018-05-27T16:23:02.564" v="2181" actId="20577"/>
          <ac:spMkLst>
            <pc:docMk/>
            <pc:sldMk cId="746417983" sldId="314"/>
            <ac:spMk id="10" creationId="{34E8A188-EDA3-450B-89BC-6C1107BDE168}"/>
          </ac:spMkLst>
        </pc:spChg>
        <pc:spChg chg="add mod">
          <ac:chgData name="John Hubbard" userId="5e4c5b4c76fd7e80" providerId="LiveId" clId="{54208576-D71F-4B40-9E37-4A5A5993B716}" dt="2018-05-27T16:23:41.852" v="2184" actId="13822"/>
          <ac:spMkLst>
            <pc:docMk/>
            <pc:sldMk cId="746417983" sldId="314"/>
            <ac:spMk id="11" creationId="{F3BB3C84-610E-4732-A8F5-E8479EB34C9F}"/>
          </ac:spMkLst>
        </pc:spChg>
        <pc:spChg chg="add mod">
          <ac:chgData name="John Hubbard" userId="5e4c5b4c76fd7e80" providerId="LiveId" clId="{54208576-D71F-4B40-9E37-4A5A5993B716}" dt="2018-05-27T16:23:44.003" v="2185" actId="13822"/>
          <ac:spMkLst>
            <pc:docMk/>
            <pc:sldMk cId="746417983" sldId="314"/>
            <ac:spMk id="12" creationId="{BE4B44A4-256D-45E1-A01D-17E4EEA047DE}"/>
          </ac:spMkLst>
        </pc:spChg>
        <pc:spChg chg="add mod">
          <ac:chgData name="John Hubbard" userId="5e4c5b4c76fd7e80" providerId="LiveId" clId="{54208576-D71F-4B40-9E37-4A5A5993B716}" dt="2018-05-27T16:47:59.217" v="3163" actId="1076"/>
          <ac:spMkLst>
            <pc:docMk/>
            <pc:sldMk cId="746417983" sldId="314"/>
            <ac:spMk id="13" creationId="{E97A3571-B683-4CE6-B087-F98BCF5DB209}"/>
          </ac:spMkLst>
        </pc:spChg>
        <pc:picChg chg="add del mod">
          <ac:chgData name="John Hubbard" userId="5e4c5b4c76fd7e80" providerId="LiveId" clId="{54208576-D71F-4B40-9E37-4A5A5993B716}" dt="2018-05-27T16:20:33.707" v="2137" actId="20577"/>
          <ac:picMkLst>
            <pc:docMk/>
            <pc:sldMk cId="746417983" sldId="314"/>
            <ac:picMk id="6" creationId="{FE7B4E6B-FE20-46EB-BF1D-A09993F216F8}"/>
          </ac:picMkLst>
        </pc:picChg>
        <pc:picChg chg="add mod">
          <ac:chgData name="John Hubbard" userId="5e4c5b4c76fd7e80" providerId="LiveId" clId="{54208576-D71F-4B40-9E37-4A5A5993B716}" dt="2018-05-27T16:22:15.653" v="2144" actId="1076"/>
          <ac:picMkLst>
            <pc:docMk/>
            <pc:sldMk cId="746417983" sldId="314"/>
            <ac:picMk id="7" creationId="{F042C153-3398-4DE4-9595-DE5D0C602B88}"/>
          </ac:picMkLst>
        </pc:picChg>
        <pc:picChg chg="add mod ord">
          <ac:chgData name="John Hubbard" userId="5e4c5b4c76fd7e80" providerId="LiveId" clId="{54208576-D71F-4B40-9E37-4A5A5993B716}" dt="2018-05-27T16:22:25.275" v="2147" actId="167"/>
          <ac:picMkLst>
            <pc:docMk/>
            <pc:sldMk cId="746417983" sldId="314"/>
            <ac:picMk id="8" creationId="{FF74A0F3-4221-4C33-99E9-B62DB3448B04}"/>
          </ac:picMkLst>
        </pc:picChg>
      </pc:sldChg>
      <pc:sldChg chg="del">
        <pc:chgData name="John Hubbard" userId="5e4c5b4c76fd7e80" providerId="LiveId" clId="{54208576-D71F-4B40-9E37-4A5A5993B716}" dt="2018-05-27T12:30:21.229" v="50" actId="2696"/>
        <pc:sldMkLst>
          <pc:docMk/>
          <pc:sldMk cId="3230304378" sldId="314"/>
        </pc:sldMkLst>
      </pc:sldChg>
      <pc:sldChg chg="addSp delSp modSp add">
        <pc:chgData name="John Hubbard" userId="5e4c5b4c76fd7e80" providerId="LiveId" clId="{54208576-D71F-4B40-9E37-4A5A5993B716}" dt="2018-05-27T16:57:08.345" v="4107" actId="1076"/>
        <pc:sldMkLst>
          <pc:docMk/>
          <pc:sldMk cId="1671610466" sldId="315"/>
        </pc:sldMkLst>
        <pc:spChg chg="mod">
          <ac:chgData name="John Hubbard" userId="5e4c5b4c76fd7e80" providerId="LiveId" clId="{54208576-D71F-4B40-9E37-4A5A5993B716}" dt="2018-05-27T16:27:05.065" v="2208" actId="20577"/>
          <ac:spMkLst>
            <pc:docMk/>
            <pc:sldMk cId="1671610466" sldId="315"/>
            <ac:spMk id="2" creationId="{0893C953-BFBF-4653-8C0C-73AD74110548}"/>
          </ac:spMkLst>
        </pc:spChg>
        <pc:spChg chg="del">
          <ac:chgData name="John Hubbard" userId="5e4c5b4c76fd7e80" providerId="LiveId" clId="{54208576-D71F-4B40-9E37-4A5A5993B716}" dt="2018-05-27T16:27:00.142" v="2187" actId="1076"/>
          <ac:spMkLst>
            <pc:docMk/>
            <pc:sldMk cId="1671610466" sldId="315"/>
            <ac:spMk id="3" creationId="{9740A974-574A-4EFC-A37E-D055790E0457}"/>
          </ac:spMkLst>
        </pc:spChg>
        <pc:spChg chg="add mod">
          <ac:chgData name="John Hubbard" userId="5e4c5b4c76fd7e80" providerId="LiveId" clId="{54208576-D71F-4B40-9E37-4A5A5993B716}" dt="2018-05-27T16:57:08.345" v="4107" actId="1076"/>
          <ac:spMkLst>
            <pc:docMk/>
            <pc:sldMk cId="1671610466" sldId="315"/>
            <ac:spMk id="5" creationId="{BBB7E9C1-3033-4AA0-9A79-4B072C6DECE1}"/>
          </ac:spMkLst>
        </pc:spChg>
        <pc:picChg chg="add mod">
          <ac:chgData name="John Hubbard" userId="5e4c5b4c76fd7e80" providerId="LiveId" clId="{54208576-D71F-4B40-9E37-4A5A5993B716}" dt="2018-05-27T16:27:00.142" v="2187" actId="1076"/>
          <ac:picMkLst>
            <pc:docMk/>
            <pc:sldMk cId="1671610466" sldId="315"/>
            <ac:picMk id="4" creationId="{48CFD26F-222B-4AB6-BCFC-1678591E43D5}"/>
          </ac:picMkLst>
        </pc:picChg>
      </pc:sldChg>
      <pc:sldChg chg="del">
        <pc:chgData name="John Hubbard" userId="5e4c5b4c76fd7e80" providerId="LiveId" clId="{54208576-D71F-4B40-9E37-4A5A5993B716}" dt="2018-05-27T12:30:21.246" v="57" actId="2696"/>
        <pc:sldMkLst>
          <pc:docMk/>
          <pc:sldMk cId="4004576186" sldId="315"/>
        </pc:sldMkLst>
      </pc:sldChg>
      <pc:sldChg chg="del">
        <pc:chgData name="John Hubbard" userId="5e4c5b4c76fd7e80" providerId="LiveId" clId="{54208576-D71F-4B40-9E37-4A5A5993B716}" dt="2018-05-27T12:30:21.217" v="45" actId="2696"/>
        <pc:sldMkLst>
          <pc:docMk/>
          <pc:sldMk cId="253936820" sldId="316"/>
        </pc:sldMkLst>
      </pc:sldChg>
      <pc:sldChg chg="addSp delSp modSp add ord">
        <pc:chgData name="John Hubbard" userId="5e4c5b4c76fd7e80" providerId="LiveId" clId="{54208576-D71F-4B40-9E37-4A5A5993B716}" dt="2018-05-27T16:46:24.231" v="3000" actId="20577"/>
        <pc:sldMkLst>
          <pc:docMk/>
          <pc:sldMk cId="3615457790" sldId="316"/>
        </pc:sldMkLst>
        <pc:spChg chg="mod">
          <ac:chgData name="John Hubbard" userId="5e4c5b4c76fd7e80" providerId="LiveId" clId="{54208576-D71F-4B40-9E37-4A5A5993B716}" dt="2018-05-27T16:27:53.188" v="2226" actId="20577"/>
          <ac:spMkLst>
            <pc:docMk/>
            <pc:sldMk cId="3615457790" sldId="316"/>
            <ac:spMk id="2" creationId="{1B1B02C7-D379-4EF5-89CC-7EF3FF2E9526}"/>
          </ac:spMkLst>
        </pc:spChg>
        <pc:spChg chg="mod">
          <ac:chgData name="John Hubbard" userId="5e4c5b4c76fd7e80" providerId="LiveId" clId="{54208576-D71F-4B40-9E37-4A5A5993B716}" dt="2018-05-27T16:43:17.409" v="2901" actId="113"/>
          <ac:spMkLst>
            <pc:docMk/>
            <pc:sldMk cId="3615457790" sldId="316"/>
            <ac:spMk id="3" creationId="{3BDABF33-11C7-460A-90FE-2C6CDABF3AF2}"/>
          </ac:spMkLst>
        </pc:spChg>
        <pc:spChg chg="add mod">
          <ac:chgData name="John Hubbard" userId="5e4c5b4c76fd7e80" providerId="LiveId" clId="{54208576-D71F-4B40-9E37-4A5A5993B716}" dt="2018-05-27T16:37:01.794" v="2498" actId="1076"/>
          <ac:spMkLst>
            <pc:docMk/>
            <pc:sldMk cId="3615457790" sldId="316"/>
            <ac:spMk id="8" creationId="{93809805-AC00-4694-95F9-126EAF877E86}"/>
          </ac:spMkLst>
        </pc:spChg>
        <pc:graphicFrameChg chg="add del mod">
          <ac:chgData name="John Hubbard" userId="5e4c5b4c76fd7e80" providerId="LiveId" clId="{54208576-D71F-4B40-9E37-4A5A5993B716}" dt="2018-05-27T16:29:25.148" v="2228" actId="20577"/>
          <ac:graphicFrameMkLst>
            <pc:docMk/>
            <pc:sldMk cId="3615457790" sldId="316"/>
            <ac:graphicFrameMk id="4" creationId="{06FA7DC4-D363-40D1-88B1-018DD8EC25F0}"/>
          </ac:graphicFrameMkLst>
        </pc:graphicFrameChg>
        <pc:picChg chg="add del mod ord">
          <ac:chgData name="John Hubbard" userId="5e4c5b4c76fd7e80" providerId="LiveId" clId="{54208576-D71F-4B40-9E37-4A5A5993B716}" dt="2018-05-27T16:34:50.193" v="2412" actId="478"/>
          <ac:picMkLst>
            <pc:docMk/>
            <pc:sldMk cId="3615457790" sldId="316"/>
            <ac:picMk id="5" creationId="{47903E0E-D806-4FC5-B9F2-C21C0C9FFFFB}"/>
          </ac:picMkLst>
        </pc:picChg>
        <pc:picChg chg="add mod ord">
          <ac:chgData name="John Hubbard" userId="5e4c5b4c76fd7e80" providerId="LiveId" clId="{54208576-D71F-4B40-9E37-4A5A5993B716}" dt="2018-05-27T16:35:53.942" v="2424" actId="1076"/>
          <ac:picMkLst>
            <pc:docMk/>
            <pc:sldMk cId="3615457790" sldId="316"/>
            <ac:picMk id="7" creationId="{A48BAD0E-012E-4BA5-8396-86CA5DCAE0D0}"/>
          </ac:picMkLst>
        </pc:picChg>
        <pc:picChg chg="add mod">
          <ac:chgData name="John Hubbard" userId="5e4c5b4c76fd7e80" providerId="LiveId" clId="{54208576-D71F-4B40-9E37-4A5A5993B716}" dt="2018-05-27T16:43:52.167" v="2940" actId="1076"/>
          <ac:picMkLst>
            <pc:docMk/>
            <pc:sldMk cId="3615457790" sldId="316"/>
            <ac:picMk id="9" creationId="{D3301395-9CBC-46E0-9C5C-716A9E175A60}"/>
          </ac:picMkLst>
        </pc:picChg>
      </pc:sldChg>
      <pc:sldChg chg="addSp delSp modSp add">
        <pc:chgData name="John Hubbard" userId="5e4c5b4c76fd7e80" providerId="LiveId" clId="{54208576-D71F-4B40-9E37-4A5A5993B716}" dt="2018-05-27T16:40:47.737" v="2727" actId="20577"/>
        <pc:sldMkLst>
          <pc:docMk/>
          <pc:sldMk cId="1326023562" sldId="317"/>
        </pc:sldMkLst>
        <pc:spChg chg="mod">
          <ac:chgData name="John Hubbard" userId="5e4c5b4c76fd7e80" providerId="LiveId" clId="{54208576-D71F-4B40-9E37-4A5A5993B716}" dt="2018-05-27T16:40:13.224" v="2726" actId="20577"/>
          <ac:spMkLst>
            <pc:docMk/>
            <pc:sldMk cId="1326023562" sldId="317"/>
            <ac:spMk id="2" creationId="{0FC31DEA-EFAA-4CCC-B2A1-367DDFCA5888}"/>
          </ac:spMkLst>
        </pc:spChg>
        <pc:spChg chg="del">
          <ac:chgData name="John Hubbard" userId="5e4c5b4c76fd7e80" providerId="LiveId" clId="{54208576-D71F-4B40-9E37-4A5A5993B716}" dt="2018-05-27T16:40:47.737" v="2727" actId="20577"/>
          <ac:spMkLst>
            <pc:docMk/>
            <pc:sldMk cId="1326023562" sldId="317"/>
            <ac:spMk id="3" creationId="{82097C2A-5F66-4EA8-A932-506D3FC6BB12}"/>
          </ac:spMkLst>
        </pc:spChg>
        <pc:picChg chg="add">
          <ac:chgData name="John Hubbard" userId="5e4c5b4c76fd7e80" providerId="LiveId" clId="{54208576-D71F-4B40-9E37-4A5A5993B716}" dt="2018-05-27T16:40:47.737" v="2727" actId="20577"/>
          <ac:picMkLst>
            <pc:docMk/>
            <pc:sldMk cId="1326023562" sldId="317"/>
            <ac:picMk id="3074" creationId="{1371A086-AF6A-487E-8A7D-6A382C493FCC}"/>
          </ac:picMkLst>
        </pc:picChg>
      </pc:sldChg>
      <pc:sldChg chg="del">
        <pc:chgData name="John Hubbard" userId="5e4c5b4c76fd7e80" providerId="LiveId" clId="{54208576-D71F-4B40-9E37-4A5A5993B716}" dt="2018-05-27T12:30:21.219" v="46" actId="2696"/>
        <pc:sldMkLst>
          <pc:docMk/>
          <pc:sldMk cId="2878621095" sldId="317"/>
        </pc:sldMkLst>
      </pc:sldChg>
      <pc:sldChg chg="del">
        <pc:chgData name="John Hubbard" userId="5e4c5b4c76fd7e80" providerId="LiveId" clId="{54208576-D71F-4B40-9E37-4A5A5993B716}" dt="2018-05-27T12:30:21.249" v="58" actId="2696"/>
        <pc:sldMkLst>
          <pc:docMk/>
          <pc:sldMk cId="359170992" sldId="318"/>
        </pc:sldMkLst>
      </pc:sldChg>
      <pc:sldChg chg="modSp add">
        <pc:chgData name="John Hubbard" userId="5e4c5b4c76fd7e80" providerId="LiveId" clId="{54208576-D71F-4B40-9E37-4A5A5993B716}" dt="2018-05-27T17:08:27.473" v="4991" actId="20577"/>
        <pc:sldMkLst>
          <pc:docMk/>
          <pc:sldMk cId="3401683188" sldId="318"/>
        </pc:sldMkLst>
        <pc:spChg chg="mod">
          <ac:chgData name="John Hubbard" userId="5e4c5b4c76fd7e80" providerId="LiveId" clId="{54208576-D71F-4B40-9E37-4A5A5993B716}" dt="2018-05-27T17:05:55.056" v="4830" actId="20577"/>
          <ac:spMkLst>
            <pc:docMk/>
            <pc:sldMk cId="3401683188" sldId="318"/>
            <ac:spMk id="2" creationId="{4AD083E9-92FC-42EE-A118-B0E32338CC77}"/>
          </ac:spMkLst>
        </pc:spChg>
        <pc:spChg chg="mod">
          <ac:chgData name="John Hubbard" userId="5e4c5b4c76fd7e80" providerId="LiveId" clId="{54208576-D71F-4B40-9E37-4A5A5993B716}" dt="2018-05-27T17:08:27.473" v="4991" actId="20577"/>
          <ac:spMkLst>
            <pc:docMk/>
            <pc:sldMk cId="3401683188" sldId="318"/>
            <ac:spMk id="3" creationId="{C6D186D8-ADE4-47E8-9EA9-FB25BE5EA67F}"/>
          </ac:spMkLst>
        </pc:spChg>
      </pc:sldChg>
      <pc:sldChg chg="del">
        <pc:chgData name="John Hubbard" userId="5e4c5b4c76fd7e80" providerId="LiveId" clId="{54208576-D71F-4B40-9E37-4A5A5993B716}" dt="2018-05-27T12:30:21.252" v="59" actId="2696"/>
        <pc:sldMkLst>
          <pc:docMk/>
          <pc:sldMk cId="1579227075" sldId="319"/>
        </pc:sldMkLst>
      </pc:sldChg>
      <pc:sldChg chg="addSp modSp add ord">
        <pc:chgData name="John Hubbard" userId="5e4c5b4c76fd7e80" providerId="LiveId" clId="{54208576-D71F-4B40-9E37-4A5A5993B716}" dt="2018-05-27T16:56:24.216" v="4063" actId="20577"/>
        <pc:sldMkLst>
          <pc:docMk/>
          <pc:sldMk cId="2717703583" sldId="319"/>
        </pc:sldMkLst>
        <pc:spChg chg="mod">
          <ac:chgData name="John Hubbard" userId="5e4c5b4c76fd7e80" providerId="LiveId" clId="{54208576-D71F-4B40-9E37-4A5A5993B716}" dt="2018-05-27T16:52:19.980" v="3798" actId="20577"/>
          <ac:spMkLst>
            <pc:docMk/>
            <pc:sldMk cId="2717703583" sldId="319"/>
            <ac:spMk id="2" creationId="{DC073EF7-6807-47F0-BCDA-51C891A077D4}"/>
          </ac:spMkLst>
        </pc:spChg>
        <pc:spChg chg="mod">
          <ac:chgData name="John Hubbard" userId="5e4c5b4c76fd7e80" providerId="LiveId" clId="{54208576-D71F-4B40-9E37-4A5A5993B716}" dt="2018-05-27T16:56:24.216" v="4063" actId="20577"/>
          <ac:spMkLst>
            <pc:docMk/>
            <pc:sldMk cId="2717703583" sldId="319"/>
            <ac:spMk id="3" creationId="{3E6C273A-A73E-4FE5-B0BB-9F8B85D27966}"/>
          </ac:spMkLst>
        </pc:spChg>
        <pc:picChg chg="add mod">
          <ac:chgData name="John Hubbard" userId="5e4c5b4c76fd7e80" providerId="LiveId" clId="{54208576-D71F-4B40-9E37-4A5A5993B716}" dt="2018-05-27T16:53:41.933" v="3803" actId="1076"/>
          <ac:picMkLst>
            <pc:docMk/>
            <pc:sldMk cId="2717703583" sldId="319"/>
            <ac:picMk id="4" creationId="{71D3E96F-7033-4593-AF49-FDE2FFDE84DD}"/>
          </ac:picMkLst>
        </pc:picChg>
        <pc:picChg chg="add mod">
          <ac:chgData name="John Hubbard" userId="5e4c5b4c76fd7e80" providerId="LiveId" clId="{54208576-D71F-4B40-9E37-4A5A5993B716}" dt="2018-05-27T16:53:55.435" v="3806" actId="1076"/>
          <ac:picMkLst>
            <pc:docMk/>
            <pc:sldMk cId="2717703583" sldId="319"/>
            <ac:picMk id="5" creationId="{C9ED324B-4F2B-42CB-9B89-903B66F32998}"/>
          </ac:picMkLst>
        </pc:picChg>
      </pc:sldChg>
      <pc:sldChg chg="modSp add">
        <pc:chgData name="John Hubbard" userId="5e4c5b4c76fd7e80" providerId="LiveId" clId="{54208576-D71F-4B40-9E37-4A5A5993B716}" dt="2018-05-27T17:09:51.393" v="5068" actId="20577"/>
        <pc:sldMkLst>
          <pc:docMk/>
          <pc:sldMk cId="142464229" sldId="320"/>
        </pc:sldMkLst>
        <pc:spChg chg="mod">
          <ac:chgData name="John Hubbard" userId="5e4c5b4c76fd7e80" providerId="LiveId" clId="{54208576-D71F-4B40-9E37-4A5A5993B716}" dt="2018-05-27T17:04:15.164" v="4666" actId="20577"/>
          <ac:spMkLst>
            <pc:docMk/>
            <pc:sldMk cId="142464229" sldId="320"/>
            <ac:spMk id="2" creationId="{93CBA197-C3F6-476A-B468-D7D07C79F76B}"/>
          </ac:spMkLst>
        </pc:spChg>
        <pc:spChg chg="mod">
          <ac:chgData name="John Hubbard" userId="5e4c5b4c76fd7e80" providerId="LiveId" clId="{54208576-D71F-4B40-9E37-4A5A5993B716}" dt="2018-05-27T17:09:51.393" v="5068" actId="20577"/>
          <ac:spMkLst>
            <pc:docMk/>
            <pc:sldMk cId="142464229" sldId="320"/>
            <ac:spMk id="3" creationId="{7184927A-B46D-4E5F-B0FE-7A0632F8B662}"/>
          </ac:spMkLst>
        </pc:spChg>
      </pc:sldChg>
      <pc:sldChg chg="del">
        <pc:chgData name="John Hubbard" userId="5e4c5b4c76fd7e80" providerId="LiveId" clId="{54208576-D71F-4B40-9E37-4A5A5993B716}" dt="2018-05-27T12:30:21.223" v="48" actId="2696"/>
        <pc:sldMkLst>
          <pc:docMk/>
          <pc:sldMk cId="296735350" sldId="320"/>
        </pc:sldMkLst>
      </pc:sldChg>
      <pc:sldChg chg="modSp add">
        <pc:chgData name="John Hubbard" userId="5e4c5b4c76fd7e80" providerId="LiveId" clId="{54208576-D71F-4B40-9E37-4A5A5993B716}" dt="2018-05-27T17:20:45.037" v="5875" actId="20577"/>
        <pc:sldMkLst>
          <pc:docMk/>
          <pc:sldMk cId="2574210212" sldId="321"/>
        </pc:sldMkLst>
        <pc:spChg chg="mod">
          <ac:chgData name="John Hubbard" userId="5e4c5b4c76fd7e80" providerId="LiveId" clId="{54208576-D71F-4B40-9E37-4A5A5993B716}" dt="2018-05-27T17:16:13.910" v="5617" actId="20577"/>
          <ac:spMkLst>
            <pc:docMk/>
            <pc:sldMk cId="2574210212" sldId="321"/>
            <ac:spMk id="2" creationId="{9AC47249-BB08-48A5-B140-3709863D4CC2}"/>
          </ac:spMkLst>
        </pc:spChg>
        <pc:spChg chg="mod">
          <ac:chgData name="John Hubbard" userId="5e4c5b4c76fd7e80" providerId="LiveId" clId="{54208576-D71F-4B40-9E37-4A5A5993B716}" dt="2018-05-27T17:20:45.037" v="5875" actId="20577"/>
          <ac:spMkLst>
            <pc:docMk/>
            <pc:sldMk cId="2574210212" sldId="321"/>
            <ac:spMk id="3" creationId="{53CE07A0-1FDB-4541-81B9-4BFEBB2F87B8}"/>
          </ac:spMkLst>
        </pc:spChg>
      </pc:sldChg>
      <pc:sldChg chg="del">
        <pc:chgData name="John Hubbard" userId="5e4c5b4c76fd7e80" providerId="LiveId" clId="{54208576-D71F-4B40-9E37-4A5A5993B716}" dt="2018-05-27T12:30:21.226" v="49" actId="2696"/>
        <pc:sldMkLst>
          <pc:docMk/>
          <pc:sldMk cId="3388093981" sldId="321"/>
        </pc:sldMkLst>
      </pc:sldChg>
      <pc:sldChg chg="add del">
        <pc:chgData name="John Hubbard" userId="5e4c5b4c76fd7e80" providerId="LiveId" clId="{54208576-D71F-4B40-9E37-4A5A5993B716}" dt="2018-05-27T17:21:17.750" v="5918" actId="2696"/>
        <pc:sldMkLst>
          <pc:docMk/>
          <pc:sldMk cId="725720826" sldId="322"/>
        </pc:sldMkLst>
      </pc:sldChg>
      <pc:sldChg chg="del">
        <pc:chgData name="John Hubbard" userId="5e4c5b4c76fd7e80" providerId="LiveId" clId="{54208576-D71F-4B40-9E37-4A5A5993B716}" dt="2018-05-27T12:30:21.232" v="51" actId="2696"/>
        <pc:sldMkLst>
          <pc:docMk/>
          <pc:sldMk cId="761673923" sldId="322"/>
        </pc:sldMkLst>
      </pc:sldChg>
      <pc:sldChg chg="del">
        <pc:chgData name="John Hubbard" userId="5e4c5b4c76fd7e80" providerId="LiveId" clId="{54208576-D71F-4B40-9E37-4A5A5993B716}" dt="2018-05-27T12:30:21.221" v="47" actId="2696"/>
        <pc:sldMkLst>
          <pc:docMk/>
          <pc:sldMk cId="2249312406" sldId="323"/>
        </pc:sldMkLst>
      </pc:sldChg>
      <pc:sldChg chg="modSp add">
        <pc:chgData name="John Hubbard" userId="5e4c5b4c76fd7e80" providerId="LiveId" clId="{54208576-D71F-4B40-9E37-4A5A5993B716}" dt="2018-05-27T17:34:56.643" v="6541" actId="20577"/>
        <pc:sldMkLst>
          <pc:docMk/>
          <pc:sldMk cId="2981449327" sldId="323"/>
        </pc:sldMkLst>
        <pc:spChg chg="mod">
          <ac:chgData name="John Hubbard" userId="5e4c5b4c76fd7e80" providerId="LiveId" clId="{54208576-D71F-4B40-9E37-4A5A5993B716}" dt="2018-05-27T17:21:24.652" v="5944" actId="20577"/>
          <ac:spMkLst>
            <pc:docMk/>
            <pc:sldMk cId="2981449327" sldId="323"/>
            <ac:spMk id="2" creationId="{1BFA9BDB-0AC7-4E68-8FC6-0A7B5DE69B84}"/>
          </ac:spMkLst>
        </pc:spChg>
        <pc:spChg chg="mod">
          <ac:chgData name="John Hubbard" userId="5e4c5b4c76fd7e80" providerId="LiveId" clId="{54208576-D71F-4B40-9E37-4A5A5993B716}" dt="2018-05-27T17:34:56.643" v="6541" actId="20577"/>
          <ac:spMkLst>
            <pc:docMk/>
            <pc:sldMk cId="2981449327" sldId="323"/>
            <ac:spMk id="3" creationId="{8DB1DE2C-AD37-4290-B235-1F487156BAC1}"/>
          </ac:spMkLst>
        </pc:spChg>
      </pc:sldChg>
      <pc:sldChg chg="del">
        <pc:chgData name="John Hubbard" userId="5e4c5b4c76fd7e80" providerId="LiveId" clId="{54208576-D71F-4B40-9E37-4A5A5993B716}" dt="2018-05-27T12:30:21.237" v="52" actId="2696"/>
        <pc:sldMkLst>
          <pc:docMk/>
          <pc:sldMk cId="60526736" sldId="324"/>
        </pc:sldMkLst>
      </pc:sldChg>
      <pc:sldChg chg="del">
        <pc:chgData name="John Hubbard" userId="5e4c5b4c76fd7e80" providerId="LiveId" clId="{54208576-D71F-4B40-9E37-4A5A5993B716}" dt="2018-05-27T12:30:21.241" v="54" actId="2696"/>
        <pc:sldMkLst>
          <pc:docMk/>
          <pc:sldMk cId="2882513628" sldId="325"/>
        </pc:sldMkLst>
      </pc:sldChg>
      <pc:sldChg chg="del">
        <pc:chgData name="John Hubbard" userId="5e4c5b4c76fd7e80" providerId="LiveId" clId="{54208576-D71F-4B40-9E37-4A5A5993B716}" dt="2018-05-27T12:30:21.243" v="55" actId="2696"/>
        <pc:sldMkLst>
          <pc:docMk/>
          <pc:sldMk cId="859550838" sldId="328"/>
        </pc:sldMkLst>
      </pc:sldChg>
      <pc:sldChg chg="del">
        <pc:chgData name="John Hubbard" userId="5e4c5b4c76fd7e80" providerId="LiveId" clId="{54208576-D71F-4B40-9E37-4A5A5993B716}" dt="2018-05-27T12:30:21.274" v="65" actId="2696"/>
        <pc:sldMkLst>
          <pc:docMk/>
          <pc:sldMk cId="2011621490" sldId="329"/>
        </pc:sldMkLst>
      </pc:sldChg>
      <pc:sldChg chg="del">
        <pc:chgData name="John Hubbard" userId="5e4c5b4c76fd7e80" providerId="LiveId" clId="{54208576-D71F-4B40-9E37-4A5A5993B716}" dt="2018-05-27T12:30:21.277" v="66" actId="2696"/>
        <pc:sldMkLst>
          <pc:docMk/>
          <pc:sldMk cId="2087064191" sldId="330"/>
        </pc:sldMkLst>
      </pc:sldChg>
      <pc:sldChg chg="del">
        <pc:chgData name="John Hubbard" userId="5e4c5b4c76fd7e80" providerId="LiveId" clId="{54208576-D71F-4B40-9E37-4A5A5993B716}" dt="2018-05-27T12:30:21.281" v="67" actId="2696"/>
        <pc:sldMkLst>
          <pc:docMk/>
          <pc:sldMk cId="909813843" sldId="331"/>
        </pc:sldMkLst>
      </pc:sldChg>
      <pc:sldChg chg="del">
        <pc:chgData name="John Hubbard" userId="5e4c5b4c76fd7e80" providerId="LiveId" clId="{54208576-D71F-4B40-9E37-4A5A5993B716}" dt="2018-05-27T12:30:21.283" v="68" actId="2696"/>
        <pc:sldMkLst>
          <pc:docMk/>
          <pc:sldMk cId="2126975272" sldId="332"/>
        </pc:sldMkLst>
      </pc:sldChg>
      <pc:sldChg chg="del">
        <pc:chgData name="John Hubbard" userId="5e4c5b4c76fd7e80" providerId="LiveId" clId="{54208576-D71F-4B40-9E37-4A5A5993B716}" dt="2018-05-27T12:30:21.257" v="61" actId="2696"/>
        <pc:sldMkLst>
          <pc:docMk/>
          <pc:sldMk cId="831906696" sldId="333"/>
        </pc:sldMkLst>
      </pc:sldChg>
      <pc:sldChg chg="del">
        <pc:chgData name="John Hubbard" userId="5e4c5b4c76fd7e80" providerId="LiveId" clId="{54208576-D71F-4B40-9E37-4A5A5993B716}" dt="2018-05-27T12:30:21.261" v="62" actId="2696"/>
        <pc:sldMkLst>
          <pc:docMk/>
          <pc:sldMk cId="4072476217" sldId="334"/>
        </pc:sldMkLst>
      </pc:sldChg>
      <pc:sldChg chg="del">
        <pc:chgData name="John Hubbard" userId="5e4c5b4c76fd7e80" providerId="LiveId" clId="{54208576-D71F-4B40-9E37-4A5A5993B716}" dt="2018-05-27T12:30:21.270" v="64" actId="2696"/>
        <pc:sldMkLst>
          <pc:docMk/>
          <pc:sldMk cId="1105647510" sldId="335"/>
        </pc:sldMkLst>
      </pc:sldChg>
      <pc:sldChg chg="del">
        <pc:chgData name="John Hubbard" userId="5e4c5b4c76fd7e80" providerId="LiveId" clId="{54208576-D71F-4B40-9E37-4A5A5993B716}" dt="2018-05-27T12:30:21.265" v="63" actId="2696"/>
        <pc:sldMkLst>
          <pc:docMk/>
          <pc:sldMk cId="3096653085" sldId="336"/>
        </pc:sldMkLst>
      </pc:sldChg>
      <pc:sldChg chg="del">
        <pc:chgData name="John Hubbard" userId="5e4c5b4c76fd7e80" providerId="LiveId" clId="{54208576-D71F-4B40-9E37-4A5A5993B716}" dt="2018-05-27T12:30:21.239" v="53" actId="2696"/>
        <pc:sldMkLst>
          <pc:docMk/>
          <pc:sldMk cId="206679919" sldId="337"/>
        </pc:sldMkLst>
      </pc:sldChg>
      <pc:sldMasterChg chg="modSp">
        <pc:chgData name="John Hubbard" userId="5e4c5b4c76fd7e80" providerId="LiveId" clId="{54208576-D71F-4B40-9E37-4A5A5993B716}" dt="2018-05-27T16:38:19.780" v="2678" actId="14100"/>
        <pc:sldMasterMkLst>
          <pc:docMk/>
          <pc:sldMasterMk cId="1386587199" sldId="2147483663"/>
        </pc:sldMasterMkLst>
        <pc:spChg chg="mod">
          <ac:chgData name="John Hubbard" userId="5e4c5b4c76fd7e80" providerId="LiveId" clId="{54208576-D71F-4B40-9E37-4A5A5993B716}" dt="2018-05-27T16:38:19.780" v="2678" actId="14100"/>
          <ac:spMkLst>
            <pc:docMk/>
            <pc:sldMasterMk cId="1386587199" sldId="2147483663"/>
            <ac:spMk id="4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1D692-3167-4805-9FC9-DFCB0BBB078F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425F-6CCB-436A-91F6-41109BA20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7774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23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3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5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5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17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0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2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0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8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3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3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4846323" y="6400284"/>
              <a:ext cx="670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Creating High Fidelity Alerts</a:t>
              </a: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2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797" y="48612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&amp;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924197" cy="2878480"/>
            <a:chOff x="2090380" y="7035442"/>
            <a:chExt cx="21851239" cy="57577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757710"/>
              <a:chOff x="2728738" y="7397755"/>
              <a:chExt cx="20535301" cy="57577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75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22204" y="9228496"/>
              <a:ext cx="1371601" cy="13716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70018" y="10320396"/>
              <a:ext cx="1371601" cy="13716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84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Webcast</a:t>
            </a:r>
            <a:endParaRPr lang="en-US" sz="4000" dirty="0"/>
          </a:p>
        </p:txBody>
      </p:sp>
      <p:sp>
        <p:nvSpPr>
          <p:cNvPr id="6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 Fidelity Alerts</a:t>
            </a:r>
            <a:br>
              <a:rPr lang="en-US" dirty="0"/>
            </a:br>
            <a:r>
              <a:rPr lang="en-US" dirty="0"/>
              <a:t>Context for your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Justin Henderson (@SecurityMapper) &amp; Kevin Wilcox (@</a:t>
            </a:r>
            <a:r>
              <a:rPr lang="en-US" sz="2400" dirty="0" err="1"/>
              <a:t>kmwilcox</a:t>
            </a:r>
            <a:r>
              <a:rPr lang="en-US" sz="2400" dirty="0"/>
              <a:t>_)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0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Justin Henderson | @SecurityMapper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SEC555/SEC530/SEC455 Author &amp;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Kevin Wilcox | @</a:t>
            </a:r>
            <a:r>
              <a:rPr lang="en-US" dirty="0" err="1"/>
              <a:t>kmwilcox</a:t>
            </a:r>
            <a:r>
              <a:rPr lang="en-US" dirty="0"/>
              <a:t>_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Open Source Geek / Fry Cook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Instructor</a:t>
            </a:r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3074" name="Picture 2" descr="https://www.sans.org/images/instructor-headshots/justin-hende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ans.org/images/instructor-headshots/kevin-wilcox.jpg">
            <a:extLst>
              <a:ext uri="{FF2B5EF4-FFF2-40B4-BE49-F238E27FC236}">
                <a16:creationId xmlns:a16="http://schemas.microsoft.com/office/drawing/2014/main" id="{86374E38-57DD-4825-B012-DEB96A23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3429000"/>
            <a:ext cx="1220299" cy="15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797" y="48612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&amp;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972063" cy="2878480"/>
            <a:chOff x="2090380" y="7035442"/>
            <a:chExt cx="21946983" cy="57577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757710"/>
              <a:chOff x="2728738" y="7397755"/>
              <a:chExt cx="20535301" cy="57577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75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57381" y="9191869"/>
              <a:ext cx="1371601" cy="13716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65762" y="10387313"/>
              <a:ext cx="1371601" cy="13716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781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172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Georgia</vt:lpstr>
      <vt:lpstr>Gill Sans MT</vt:lpstr>
      <vt:lpstr>Times New Roman</vt:lpstr>
      <vt:lpstr>Title Page</vt:lpstr>
      <vt:lpstr>Basic Layout Pages</vt:lpstr>
      <vt:lpstr>PowerPoint Presentation</vt:lpstr>
      <vt:lpstr>Webcast</vt:lpstr>
      <vt:lpstr>About Us</vt:lpstr>
      <vt:lpstr>Welcome!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Hubbard</dc:creator>
  <cp:lastModifiedBy>Justin Henderson</cp:lastModifiedBy>
  <cp:revision>88</cp:revision>
  <dcterms:created xsi:type="dcterms:W3CDTF">2017-11-05T22:49:24Z</dcterms:created>
  <dcterms:modified xsi:type="dcterms:W3CDTF">2018-06-27T14:26:18Z</dcterms:modified>
</cp:coreProperties>
</file>