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28"/>
  </p:notesMasterIdLst>
  <p:handoutMasterIdLst>
    <p:handoutMasterId r:id="rId29"/>
  </p:handoutMasterIdLst>
  <p:sldIdLst>
    <p:sldId id="815" r:id="rId3"/>
    <p:sldId id="819" r:id="rId4"/>
    <p:sldId id="863" r:id="rId5"/>
    <p:sldId id="887" r:id="rId6"/>
    <p:sldId id="879" r:id="rId7"/>
    <p:sldId id="881" r:id="rId8"/>
    <p:sldId id="961" r:id="rId9"/>
    <p:sldId id="823" r:id="rId10"/>
    <p:sldId id="861" r:id="rId11"/>
    <p:sldId id="862" r:id="rId12"/>
    <p:sldId id="882" r:id="rId13"/>
    <p:sldId id="826" r:id="rId14"/>
    <p:sldId id="827" r:id="rId15"/>
    <p:sldId id="965" r:id="rId16"/>
    <p:sldId id="883" r:id="rId17"/>
    <p:sldId id="964" r:id="rId18"/>
    <p:sldId id="963" r:id="rId19"/>
    <p:sldId id="884" r:id="rId20"/>
    <p:sldId id="885" r:id="rId21"/>
    <p:sldId id="888" r:id="rId22"/>
    <p:sldId id="889" r:id="rId23"/>
    <p:sldId id="960" r:id="rId24"/>
    <p:sldId id="886" r:id="rId25"/>
    <p:sldId id="962" r:id="rId26"/>
    <p:sldId id="966" r:id="rId2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08" autoAdjust="0"/>
    <p:restoredTop sz="70644" autoAdjust="0"/>
  </p:normalViewPr>
  <p:slideViewPr>
    <p:cSldViewPr>
      <p:cViewPr varScale="1">
        <p:scale>
          <a:sx n="77" d="100"/>
          <a:sy n="77" d="100"/>
        </p:scale>
        <p:origin x="250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6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9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6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3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7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4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5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9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ecuritySolutions/LogCampaig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Unconventional Logging and Detection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(@</a:t>
            </a:r>
            <a:r>
              <a:rPr lang="en-US" sz="2800" dirty="0" err="1"/>
              <a:t>SecurityMapper</a:t>
            </a:r>
            <a:r>
              <a:rPr lang="en-US" sz="2800" dirty="0"/>
              <a:t>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AC1D15-20F6-4C76-8D7F-DA420ED3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6A5B2-5322-4D1F-8DE1-483D68C9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9603CA-AFBC-4DCE-B29D-A8C9739F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295400"/>
            <a:ext cx="5440680" cy="2465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799C34-5537-4EBB-BEAF-E0F6D688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12913"/>
            <a:ext cx="4449791" cy="3218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B2402-A0D4-4C0E-A3DE-3EC2E7A20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66800"/>
            <a:ext cx="5665342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31A5E-2D4F-44B2-8085-4FAE41C2B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687" y="2971800"/>
            <a:ext cx="4910313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AB1491-85A5-41FD-98C6-D17AFBC2C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5153589"/>
            <a:ext cx="4064998" cy="1498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667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DECFE4-B342-4064-91B1-276B0EEA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65474-83B4-4E62-A3C1-BE225138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task schedule is triggered the script could do the following: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 the recent </a:t>
            </a:r>
            <a:r>
              <a:rPr lang="en-US" b="1" dirty="0"/>
              <a:t>8004</a:t>
            </a:r>
            <a:r>
              <a:rPr lang="en-US" dirty="0"/>
              <a:t> event ID from </a:t>
            </a:r>
            <a:r>
              <a:rPr lang="en-US" b="1" dirty="0"/>
              <a:t>AppLocker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Send the file to malware sandbox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b="1" dirty="0"/>
              <a:t>sigcheck.exe </a:t>
            </a:r>
            <a:r>
              <a:rPr lang="en-US" dirty="0"/>
              <a:t>against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See if </a:t>
            </a:r>
            <a:r>
              <a:rPr lang="en-US" b="1" dirty="0" err="1"/>
              <a:t>Sysmon</a:t>
            </a:r>
            <a:r>
              <a:rPr lang="en-US" dirty="0"/>
              <a:t> events exist to find parent process info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 any other additional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Write a new custom 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1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Logging with PowerShell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makes writing custom logs easy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Simply use Write-EventLog to generate a custom 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you want a custom channel, first, use New-EventLog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Can be used to generate logs that even basic log collectors can collect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May remove the need for special log agents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6560B-E45A-4F08-A42F-497287A2A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5" y="3124200"/>
            <a:ext cx="9076190" cy="1495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76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Generated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5D72-5B69-48BE-B9B1-8F384A7F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D338F-E7D9-449B-B36A-C028AC6C1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1" y="1109990"/>
            <a:ext cx="7495238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29FD77-2442-4069-8F76-45D022F8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Offloading Job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ED519-FEDF-4201-B9F1-835C79CD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user privileges work with writing logs to 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custom channel must be created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not work to pre-built channels like </a:t>
            </a:r>
            <a:r>
              <a:rPr lang="en-US" b="1" dirty="0"/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Crafting log over network works as standard user</a:t>
            </a:r>
          </a:p>
          <a:p>
            <a:r>
              <a:rPr lang="en-US" dirty="0"/>
              <a:t>Possible to offload sensitive jobs off endpoints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 - Trigger custom log and copy file to blind share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Then perform automated analysis there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SIEM to trigger automatic action</a:t>
            </a:r>
          </a:p>
        </p:txBody>
      </p:sp>
    </p:spTree>
    <p:extLst>
      <p:ext uri="{BB962C8B-B14F-4D97-AF65-F5344CB8AC3E}">
        <p14:creationId xmlns:p14="http://schemas.microsoft.com/office/powerpoint/2010/main" val="9113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715EEF-94E8-4CF0-8B35-1E366F86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Logging via Scripts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C6BE96-A376-4224-8C12-82D4EBBE4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DF890E-31D1-41DC-8469-ED707B292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723FA-4C4C-40CA-B23C-CBAC77595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342E86-701B-48F4-9EE0-79C72B8561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</a:t>
            </a:r>
            <a:r>
              <a:rPr lang="en-US" sz="2800" b="1" dirty="0">
                <a:latin typeface="Gill Sans MT" panose="020B0502020104020203" pitchFamily="34" charset="0"/>
              </a:rPr>
              <a:t>Python</a:t>
            </a:r>
            <a:endParaRPr lang="en-US" b="1" dirty="0">
              <a:latin typeface="Gill Sans MT" panose="020B0502020104020203" pitchFamily="34" charset="0"/>
            </a:endParaRPr>
          </a:p>
          <a:p>
            <a:r>
              <a:rPr lang="en-US" dirty="0"/>
              <a:t> </a:t>
            </a:r>
          </a:p>
          <a:p>
            <a:r>
              <a:rPr lang="en-US" dirty="0"/>
              <a:t>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EC44C2-2A0A-465E-91D1-C1249880D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257" y="3657600"/>
            <a:ext cx="7657143" cy="3123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80CEDB-5E8A-4F3B-820F-52058699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0"/>
            <a:ext cx="7638095" cy="18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647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D805D8-01C4-4444-9253-EC715F26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Format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A22CEE-09C6-4424-A7E0-2E768456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log allows output to be in any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Syslog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Key-value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12CBCD-2130-419E-87AE-94D53348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43" y="1905000"/>
            <a:ext cx="8321726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B409B-0238-464B-B1A9-2D1780102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87" y="4132546"/>
            <a:ext cx="5037082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225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CC58-D77F-42D5-823E-79A93139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Unconventional 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C8D3-B6B5-4728-9866-F1B4DCDD1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FDBFB-88A8-49F7-8BB3-D4AA922F0F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Multiple options outside of using agents to collect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Script out / to Windows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script to send logs via syslog or custom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Output as file to central file share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sz="2400" dirty="0"/>
              <a:t>Windows Event Forwarding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FFC9A-F619-4218-AF0F-5A9614A7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Enrichment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795F2-909B-495F-ADF7-F9A5212B73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Take existing logs and make them better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Windows Task Scheduler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 kick off script based on Windows Event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 read log with script</a:t>
            </a:r>
          </a:p>
          <a:p>
            <a:r>
              <a:rPr lang="en-US" sz="2800" u="sng" dirty="0"/>
              <a:t>Then generate better log(s)</a:t>
            </a:r>
          </a:p>
          <a:p>
            <a:r>
              <a:rPr lang="en-US" sz="2600" dirty="0"/>
              <a:t>* Still need aggregator, search, and SOAR for other enrichment</a:t>
            </a:r>
          </a:p>
        </p:txBody>
      </p:sp>
    </p:spTree>
    <p:extLst>
      <p:ext uri="{BB962C8B-B14F-4D97-AF65-F5344CB8AC3E}">
        <p14:creationId xmlns:p14="http://schemas.microsoft.com/office/powerpoint/2010/main" val="3468946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3091E5-E7B7-4456-B51F-8F90E48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Agentless Detection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B1840-F28D-43DA-8A12-7CB55C89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Adversaries "live off the land" and use tools against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defenders need to and should "live off the land"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PowerShell</a:t>
            </a:r>
            <a:r>
              <a:rPr lang="en-US" dirty="0"/>
              <a:t>, </a:t>
            </a:r>
            <a:r>
              <a:rPr lang="en-US" b="1" dirty="0"/>
              <a:t>Python</a:t>
            </a:r>
            <a:r>
              <a:rPr lang="en-US" dirty="0"/>
              <a:t>, and </a:t>
            </a:r>
            <a:r>
              <a:rPr lang="en-US" b="1" dirty="0"/>
              <a:t>Bash</a:t>
            </a:r>
            <a:r>
              <a:rPr lang="en-US" dirty="0"/>
              <a:t> provide scalable, easy to implement detection and response capabilities</a:t>
            </a:r>
          </a:p>
          <a:p>
            <a:r>
              <a:rPr lang="en-US" dirty="0"/>
              <a:t>Try running simple scripts on a re-occurring basis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Windows Task Scheduler </a:t>
            </a:r>
            <a:r>
              <a:rPr lang="en-US" dirty="0"/>
              <a:t>running every 5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Cron job </a:t>
            </a:r>
            <a:r>
              <a:rPr lang="en-US" dirty="0"/>
              <a:t>running every 1 minute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at </a:t>
            </a:r>
            <a:r>
              <a:rPr lang="en-US" b="1" dirty="0"/>
              <a:t>startup script </a:t>
            </a:r>
            <a:r>
              <a:rPr lang="en-US" dirty="0"/>
              <a:t>that handles its own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9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A76992-1703-4BB0-ACB9-48B0598F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Campaign - GitHub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3F674-69F0-4435-A245-ADF6E296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								 </a:t>
            </a:r>
            <a:r>
              <a:rPr lang="en-US" sz="3000" dirty="0"/>
              <a:t>Provides detection</a:t>
            </a:r>
            <a:br>
              <a:rPr lang="en-US" sz="3000" dirty="0"/>
            </a:br>
            <a:r>
              <a:rPr lang="en-US" sz="3000" dirty="0"/>
              <a:t>								 capabilities with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								 logging</a:t>
            </a:r>
          </a:p>
          <a:p>
            <a:pPr>
              <a:spcBef>
                <a:spcPts val="0"/>
              </a:spcBef>
            </a:pPr>
            <a:r>
              <a:rPr lang="en-US" b="1" dirty="0"/>
              <a:t>								Campaigns</a:t>
            </a:r>
          </a:p>
          <a:p>
            <a:r>
              <a:rPr lang="en-US" b="1" dirty="0"/>
              <a:t>File Ingestion ---&gt;</a:t>
            </a:r>
          </a:p>
          <a:p>
            <a:r>
              <a:rPr lang="en-US" sz="3000" dirty="0"/>
              <a:t>Provides ability to</a:t>
            </a:r>
          </a:p>
          <a:p>
            <a:r>
              <a:rPr lang="en-US" sz="3000" dirty="0"/>
              <a:t>read in files, convert</a:t>
            </a:r>
          </a:p>
          <a:p>
            <a:r>
              <a:rPr lang="en-US" sz="3000" dirty="0"/>
              <a:t>them, and log to</a:t>
            </a:r>
          </a:p>
          <a:p>
            <a:r>
              <a:rPr lang="en-US" sz="3000" dirty="0"/>
              <a:t>syslog or </a:t>
            </a:r>
            <a:r>
              <a:rPr lang="en-US" sz="3000" dirty="0" err="1"/>
              <a:t>evtx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2575B-D068-4DB1-972B-AEF46A31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407079"/>
            <a:ext cx="6971428" cy="28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A225E3-FA8E-44CB-A006-DAE83FE1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83691"/>
            <a:ext cx="7543800" cy="1282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026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0"/>
              </a:spcBef>
              <a:buSzTx/>
              <a:buNone/>
              <a:defRPr/>
            </a:pPr>
            <a:r>
              <a:rPr lang="en-US" b="1" dirty="0"/>
              <a:t>Justin Henderson</a:t>
            </a:r>
          </a:p>
          <a:p>
            <a:pPr marL="457200" lvl="1" indent="-457200">
              <a:spcBef>
                <a:spcPts val="0"/>
              </a:spcBef>
              <a:spcAft>
                <a:spcPts val="1000"/>
              </a:spcAft>
              <a:buSzTx/>
            </a:pPr>
            <a:r>
              <a:rPr lang="en-US" dirty="0"/>
              <a:t>SEC555 Author / SEC455 and SEC530 Co-Author</a:t>
            </a:r>
          </a:p>
          <a:p>
            <a:pPr marL="457200" lvl="1" indent="-457200">
              <a:spcBef>
                <a:spcPts val="0"/>
              </a:spcBef>
              <a:spcAft>
                <a:spcPts val="1000"/>
              </a:spcAft>
              <a:buSzTx/>
            </a:pPr>
            <a:r>
              <a:rPr lang="en-US" dirty="0"/>
              <a:t>GSE #108 / Cyber Guardian Blue + Red / 60 certs</a:t>
            </a:r>
          </a:p>
          <a:p>
            <a:pPr marL="457200" lvl="1" indent="-457200">
              <a:spcBef>
                <a:spcPts val="0"/>
              </a:spcBef>
              <a:spcAft>
                <a:spcPts val="1000"/>
              </a:spcAft>
              <a:buSzTx/>
            </a:pPr>
            <a:r>
              <a:rPr lang="en-US" dirty="0"/>
              <a:t>Owner and Principal Consultant of H &amp; A Security Solutions</a:t>
            </a:r>
          </a:p>
          <a:p>
            <a:pPr marL="457200" lvl="1" indent="-457200">
              <a:spcBef>
                <a:spcPts val="0"/>
              </a:spcBef>
              <a:spcAft>
                <a:spcPts val="1000"/>
              </a:spcAft>
              <a:buSzTx/>
              <a:defRPr/>
            </a:pPr>
            <a:r>
              <a:rPr lang="en-US" b="1" dirty="0"/>
              <a:t>Twitter</a:t>
            </a:r>
            <a:r>
              <a:rPr lang="en-US" dirty="0"/>
              <a:t>: @</a:t>
            </a:r>
            <a:r>
              <a:rPr lang="en-US" dirty="0" err="1"/>
              <a:t>SecurityMapper</a:t>
            </a:r>
            <a:endParaRPr lang="en-US" dirty="0"/>
          </a:p>
          <a:p>
            <a:pPr marL="457200" lvl="1" indent="-457200">
              <a:spcBef>
                <a:spcPts val="0"/>
              </a:spcBef>
              <a:spcAft>
                <a:spcPts val="1000"/>
              </a:spcAft>
              <a:buSzTx/>
              <a:defRPr/>
            </a:pPr>
            <a:r>
              <a:rPr lang="en-US" b="1" dirty="0"/>
              <a:t>GitHub</a:t>
            </a:r>
            <a:r>
              <a:rPr lang="en-US" dirty="0"/>
              <a:t>: github.com/</a:t>
            </a:r>
            <a:r>
              <a:rPr lang="en-US" dirty="0" err="1"/>
              <a:t>HASecuritySolutions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security hobbyist and community supporter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Collecting interns/contributors in bulk (research teams)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Release research to the community</a:t>
            </a:r>
          </a:p>
          <a:p>
            <a:pPr marL="457200" lvl="1" indent="-457200">
              <a:spcBef>
                <a:spcPts val="0"/>
              </a:spcBef>
              <a:buSzTx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0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171070-EFCE-4413-85D6-24019B17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Campaigns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0A282-2985-4E18-85BF-B914E6990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Campaign is its own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easy drop in of custom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 using pre-built modules</a:t>
            </a:r>
          </a:p>
          <a:p>
            <a:r>
              <a:rPr lang="en-US" dirty="0"/>
              <a:t>Example - </a:t>
            </a:r>
            <a:r>
              <a:rPr lang="en-US" b="1" dirty="0"/>
              <a:t>ARPCache.ps1 </a:t>
            </a:r>
            <a:r>
              <a:rPr lang="en-US" dirty="0"/>
              <a:t>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first run, saves ARP entry for default</a:t>
            </a:r>
            <a:br>
              <a:rPr lang="en-US" dirty="0"/>
            </a:br>
            <a:r>
              <a:rPr lang="en-US" dirty="0"/>
              <a:t>gateway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Then generates log if MAC address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Acts as an alert to ARP cache poisoning attacks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C3966-BC2C-484D-9AAB-7C127665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633" y="1295400"/>
            <a:ext cx="2624047" cy="3718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240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EE8BD0-32BC-4C88-A582-C67FE778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Autoruns.ps1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B08AE-B771-4982-99A5-24BE3A47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Campaigns can call 3</a:t>
            </a:r>
            <a:r>
              <a:rPr lang="en-US" baseline="30000" dirty="0"/>
              <a:t>rd</a:t>
            </a:r>
            <a:r>
              <a:rPr lang="en-US" dirty="0"/>
              <a:t> party binaries like </a:t>
            </a:r>
            <a:r>
              <a:rPr lang="en-US" b="1" dirty="0"/>
              <a:t>autorunsc.exe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organizations use autorunsc.exe for incident handling / forensics for finding persistence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Works well for local or file server storage but not daily baseline to SIEM (or near real time monitoring)</a:t>
            </a:r>
          </a:p>
          <a:p>
            <a:r>
              <a:rPr lang="en-US" b="1" dirty="0"/>
              <a:t>Autoruns.ps1 </a:t>
            </a:r>
            <a:r>
              <a:rPr lang="en-US" dirty="0"/>
              <a:t>module calls </a:t>
            </a:r>
            <a:r>
              <a:rPr lang="en-US" b="1" dirty="0"/>
              <a:t>autorunsc.exe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Generates logs only when new or changed entries found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be run every X minutes without your SIEM dying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4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Data 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911030"/>
          </a:xfrm>
        </p:spPr>
        <p:txBody>
          <a:bodyPr/>
          <a:lstStyle/>
          <a:p>
            <a:r>
              <a:rPr lang="en-US" dirty="0"/>
              <a:t>Good data requires getting your hands dirty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have to go "fetch" what you need</a:t>
            </a:r>
          </a:p>
          <a:p>
            <a:r>
              <a:rPr lang="en-US" b="1" dirty="0"/>
              <a:t>Useful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" y="3166140"/>
            <a:ext cx="10881360" cy="255454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Active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Certificates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Drivers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Host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Registry keys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Route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Scheduled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Security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Shares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USB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Users and groups</a:t>
            </a:r>
          </a:p>
        </p:txBody>
      </p:sp>
    </p:spTree>
    <p:extLst>
      <p:ext uri="{BB962C8B-B14F-4D97-AF65-F5344CB8AC3E}">
        <p14:creationId xmlns:p14="http://schemas.microsoft.com/office/powerpoint/2010/main" val="3841024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23C5FB-B333-419C-A275-EC052ED4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Campaign - Scheduling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B487C-780D-46EF-9201-6942C589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 Campaign </a:t>
            </a:r>
            <a:r>
              <a:rPr lang="en-US" dirty="0"/>
              <a:t>supports multiple methods of scheduling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 schedule via </a:t>
            </a:r>
            <a:r>
              <a:rPr lang="en-US" b="1" dirty="0"/>
              <a:t>Windows Task Scheduler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 schedule using </a:t>
            </a:r>
            <a:r>
              <a:rPr lang="en-US" b="1" dirty="0"/>
              <a:t>-Schedule </a:t>
            </a:r>
            <a:r>
              <a:rPr lang="en-US" dirty="0"/>
              <a:t>parameter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Supports per X minute repetitive scheduling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Great when combined with a startup task or script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Run </a:t>
            </a:r>
            <a:r>
              <a:rPr lang="en-US" u="sng" dirty="0"/>
              <a:t>all</a:t>
            </a:r>
            <a:r>
              <a:rPr lang="en-US" dirty="0"/>
              <a:t> </a:t>
            </a:r>
            <a:r>
              <a:rPr lang="en-US" b="1" dirty="0"/>
              <a:t>Campaigns</a:t>
            </a:r>
            <a:r>
              <a:rPr lang="en-US" dirty="0"/>
              <a:t> or </a:t>
            </a:r>
            <a:r>
              <a:rPr lang="en-US" u="sng" dirty="0"/>
              <a:t>specific</a:t>
            </a:r>
            <a:r>
              <a:rPr lang="en-US" dirty="0"/>
              <a:t> ones on custom schedules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EF14F-31CB-49EE-BA3E-C56AD070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1" y="4495800"/>
            <a:ext cx="11503277" cy="5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4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8EB014-D81E-460B-93CB-B40CDF86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Detection Strategies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DED51-8B12-4070-94EF-B5EB86A6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Matching</a:t>
            </a:r>
            <a:r>
              <a:rPr lang="en-US" dirty="0"/>
              <a:t> (Blacklist) - Look for something that should not occur then generate alert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Anomaly</a:t>
            </a:r>
            <a:r>
              <a:rPr lang="en-US" dirty="0"/>
              <a:t> - Look for things that change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To save time and resources consider only sending "new"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Change Monitoring </a:t>
            </a:r>
            <a:r>
              <a:rPr lang="en-US" dirty="0"/>
              <a:t>- Look for things that change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Treat as alert if change is not authorized / expected</a:t>
            </a:r>
          </a:p>
          <a:p>
            <a:r>
              <a:rPr lang="en-US" dirty="0"/>
              <a:t>Local use can be combined with things like </a:t>
            </a:r>
            <a:r>
              <a:rPr lang="en-US" b="1" dirty="0" err="1"/>
              <a:t>DeepBlueCLI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Any tool that can output to file may be easier to maintain		</a:t>
            </a:r>
          </a:p>
        </p:txBody>
      </p:sp>
    </p:spTree>
    <p:extLst>
      <p:ext uri="{BB962C8B-B14F-4D97-AF65-F5344CB8AC3E}">
        <p14:creationId xmlns:p14="http://schemas.microsoft.com/office/powerpoint/2010/main" val="33260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13358-242F-4173-8413-BB632DBA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BEEAA-376F-4A00-898B-35872266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Campaign can be found in this GitHub repo: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https://github.com/HASecuritySolutions/LogCampaign</a:t>
            </a:r>
            <a:endParaRPr lang="en-US" dirty="0"/>
          </a:p>
          <a:p>
            <a:endParaRPr lang="en-US" dirty="0"/>
          </a:p>
          <a:p>
            <a:r>
              <a:rPr lang="en-US" dirty="0"/>
              <a:t>Feel free to modify or make a Python or </a:t>
            </a:r>
            <a:r>
              <a:rPr lang="en-US"/>
              <a:t>Bash 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EEDAF0-EEBD-4B5A-A0CA-3484362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Unconventional Tactics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F946A4-23A6-477E-BEFC-FDC4642B6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Collection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A1DBA7-97DC-4CE5-87FE-E22DA7936C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Focus on picking up logs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Without requiring agents on each endpoint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Or without agents entirely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Upgrading logs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Adding context (log enrichment)</a:t>
            </a:r>
          </a:p>
          <a:p>
            <a:r>
              <a:rPr lang="en-US" dirty="0"/>
              <a:t>Methods work regardless of SIEM in 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B64636-FCDE-4579-81C7-C0DB3D8AC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661945-8748-41E4-BAF9-8DE8E31490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Implement detection capabilities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Without requiring security software or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Remove requirement for remote polling software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osquery</a:t>
            </a:r>
            <a:endParaRPr lang="en-US" sz="2800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SSH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WMI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894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Agents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Site						   Central Location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517380" y="2026216"/>
            <a:ext cx="1752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Storage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50680" y="4419160"/>
            <a:ext cx="22860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Log Aggregator</a:t>
            </a:r>
          </a:p>
        </p:txBody>
      </p:sp>
      <p:pic>
        <p:nvPicPr>
          <p:cNvPr id="11" name="Picture 10" descr="firewall - neutr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895600"/>
            <a:ext cx="1828272" cy="1523560"/>
          </a:xfrm>
          <a:prstGeom prst="rect">
            <a:avLst/>
          </a:prstGeom>
        </p:spPr>
      </p:pic>
      <p:pic>
        <p:nvPicPr>
          <p:cNvPr id="12" name="Picture 11" descr="firewall - neutr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95600"/>
            <a:ext cx="1828800" cy="1524000"/>
          </a:xfrm>
          <a:prstGeom prst="rect">
            <a:avLst/>
          </a:prstGeom>
        </p:spPr>
      </p:pic>
      <p:sp>
        <p:nvSpPr>
          <p:cNvPr id="13" name="Cloud 12"/>
          <p:cNvSpPr/>
          <p:nvPr/>
        </p:nvSpPr>
        <p:spPr>
          <a:xfrm>
            <a:off x="4803457" y="1600200"/>
            <a:ext cx="2585085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791200" y="3810000"/>
            <a:ext cx="762000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38699" y="4495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VPN Tunnel</a:t>
            </a:r>
          </a:p>
        </p:txBody>
      </p:sp>
      <p:pic>
        <p:nvPicPr>
          <p:cNvPr id="18" name="Picture 17" descr="Hard Drives - goo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8" y="4089975"/>
            <a:ext cx="990600" cy="1981200"/>
          </a:xfrm>
          <a:prstGeom prst="rect">
            <a:avLst/>
          </a:prstGeom>
        </p:spPr>
      </p:pic>
      <p:pic>
        <p:nvPicPr>
          <p:cNvPr id="19" name="Picture 18" descr="Desktop - goo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0" y="2139504"/>
            <a:ext cx="914400" cy="914400"/>
          </a:xfrm>
          <a:prstGeom prst="rect">
            <a:avLst/>
          </a:prstGeom>
        </p:spPr>
      </p:pic>
      <p:pic>
        <p:nvPicPr>
          <p:cNvPr id="20" name="Picture 19" descr="Desktop - goo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85" y="1996543"/>
            <a:ext cx="914400" cy="914400"/>
          </a:xfrm>
          <a:prstGeom prst="rect">
            <a:avLst/>
          </a:prstGeom>
        </p:spPr>
      </p:pic>
      <p:pic>
        <p:nvPicPr>
          <p:cNvPr id="21" name="Picture 20" descr="server - sick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1485900" cy="99060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796759" y="2895600"/>
            <a:ext cx="1470441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637771" y="2895600"/>
            <a:ext cx="2324629" cy="990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2095500" y="3810000"/>
            <a:ext cx="1485900" cy="762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1637771" y="4213641"/>
            <a:ext cx="2172229" cy="10441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0393680" y="3400455"/>
            <a:ext cx="0" cy="7846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77822" y="378498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syslog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229600" y="4089975"/>
            <a:ext cx="838200" cy="5582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C3112F-ED58-4EED-81FC-5E97D23F3ACB}"/>
              </a:ext>
            </a:extLst>
          </p:cNvPr>
          <p:cNvSpPr txBox="1"/>
          <p:nvPr/>
        </p:nvSpPr>
        <p:spPr>
          <a:xfrm>
            <a:off x="2992222" y="1996543"/>
            <a:ext cx="10411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agent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CA1A0B-FE32-4349-8E4D-86015480EBD6}"/>
              </a:ext>
            </a:extLst>
          </p:cNvPr>
          <p:cNvSpPr txBox="1"/>
          <p:nvPr/>
        </p:nvSpPr>
        <p:spPr>
          <a:xfrm>
            <a:off x="1167022" y="1935893"/>
            <a:ext cx="9818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agent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C95D20-1083-4C5D-A099-2156409B1535}"/>
              </a:ext>
            </a:extLst>
          </p:cNvPr>
          <p:cNvSpPr txBox="1"/>
          <p:nvPr/>
        </p:nvSpPr>
        <p:spPr>
          <a:xfrm>
            <a:off x="1557242" y="5568083"/>
            <a:ext cx="10411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43657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Event 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collect logs using Windows event forwarding is a two-step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event collector must be set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Then, either the collector must be configured to pull events or endpoints must be configured to push events</a:t>
            </a:r>
          </a:p>
          <a:p>
            <a:r>
              <a:rPr lang="en-US" dirty="0"/>
              <a:t>GPO is used to tell endpoints what logs to push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Configuration of event selection is similar for push/pull</a:t>
            </a:r>
          </a:p>
          <a:p>
            <a:r>
              <a:rPr lang="en-US" dirty="0"/>
              <a:t>The end destination is intended to be Windows, not SIEM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Drop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event forwarding cannot ship file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handles native Windows events</a:t>
            </a:r>
          </a:p>
          <a:p>
            <a:r>
              <a:rPr lang="en-US" dirty="0"/>
              <a:t>Business requirement may require no third-party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be handled by using a blind file share</a:t>
            </a:r>
          </a:p>
          <a:p>
            <a:r>
              <a:rPr lang="en-US" dirty="0"/>
              <a:t>Requires a single file server to have a third-party</a:t>
            </a:r>
            <a:br>
              <a:rPr lang="en-US" dirty="0"/>
            </a:br>
            <a:r>
              <a:rPr lang="en-US" dirty="0"/>
              <a:t> agent or PowerShell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is created with write permissions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 files are then saved to this share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298" y="3392074"/>
            <a:ext cx="1905382" cy="27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9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4ED552-7D71-426E-B3F1-5BF93302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Drop with PowerShell Transcription Logging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F961F-35CF-4879-819E-AD719B081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folder contents at root folder, write only on subfolders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58920-6B08-483D-A91E-40D9396B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66" y="1929147"/>
            <a:ext cx="9801412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2F8783-5BDF-40A3-A18D-AA875C50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076" y="3948448"/>
            <a:ext cx="6104195" cy="2299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3904FF-AE09-4250-8F64-84BE6CF58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851009"/>
            <a:ext cx="6972826" cy="10238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AE30CE-7E9D-42D2-B7AC-46A39C0C9D4F}"/>
              </a:ext>
            </a:extLst>
          </p:cNvPr>
          <p:cNvCxnSpPr>
            <a:cxnSpLocks/>
          </p:cNvCxnSpPr>
          <p:nvPr/>
        </p:nvCxnSpPr>
        <p:spPr>
          <a:xfrm>
            <a:off x="5715000" y="4253247"/>
            <a:ext cx="19812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0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Collection of Key Data Source != Good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SIEM is often treated as a mainstream consumer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Yet it should emphasize analysis and detection</a:t>
            </a:r>
          </a:p>
          <a:p>
            <a:r>
              <a:rPr lang="en-US" sz="2800" b="1" dirty="0"/>
              <a:t>Case Study / Example </a:t>
            </a:r>
            <a:r>
              <a:rPr lang="en-US" sz="2800" dirty="0"/>
              <a:t>- Which would you rather analyze?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/>
              <a:t> </a:t>
            </a:r>
            <a:endParaRPr lang="en-US" sz="2800" dirty="0"/>
          </a:p>
          <a:p>
            <a:r>
              <a:rPr lang="en-US" sz="10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%OSDRIVE%\SEC555_ROCKS.exe</a:t>
            </a:r>
            <a:br>
              <a:rPr lang="en-US" sz="2800" dirty="0"/>
            </a:br>
            <a:r>
              <a:rPr lang="en-US" sz="2800" dirty="0"/>
              <a:t>was prevented from running.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8DA9E-0736-4E9F-A836-3913BCEB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311" y="2895600"/>
            <a:ext cx="3970471" cy="2485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3B9911-7843-40C4-BBAD-73B6CFB7E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931" y="2972636"/>
            <a:ext cx="3790476" cy="3409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304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96671D-B5C2-4785-B31F-A09ED86C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Context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DCF78-EA93-482A-A168-925F8CDE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Problem is how to gain context with a SIEM (multiple options)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Log enrichment during </a:t>
            </a:r>
            <a:r>
              <a:rPr lang="en-US" sz="2800" b="1" dirty="0"/>
              <a:t>data ingestion </a:t>
            </a:r>
            <a:r>
              <a:rPr lang="en-US" sz="2800" dirty="0"/>
              <a:t>(Example - Logstash)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Log enrichment while </a:t>
            </a:r>
            <a:r>
              <a:rPr lang="en-US" sz="2800" b="1" dirty="0"/>
              <a:t>viewing the log </a:t>
            </a:r>
            <a:r>
              <a:rPr lang="en-US" sz="2800" dirty="0"/>
              <a:t>(Example - Splunk)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Log enrichment via </a:t>
            </a:r>
            <a:r>
              <a:rPr lang="en-US" sz="2800" b="1" dirty="0"/>
              <a:t>orchestration</a:t>
            </a:r>
            <a:r>
              <a:rPr lang="en-US" sz="2800" dirty="0"/>
              <a:t> (Example - Phantom)</a:t>
            </a:r>
          </a:p>
          <a:p>
            <a:endParaRPr lang="en-US" sz="2800" dirty="0"/>
          </a:p>
          <a:p>
            <a:r>
              <a:rPr lang="en-US" sz="2800" dirty="0"/>
              <a:t>Above implementations are tool specific (use of all would be ideal)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may be difficult to maintain / implement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Any certain techniques do not scale well with above methods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Waiting for malware sandbox analysis takes minutes</a:t>
            </a:r>
          </a:p>
        </p:txBody>
      </p:sp>
    </p:spTree>
    <p:extLst>
      <p:ext uri="{BB962C8B-B14F-4D97-AF65-F5344CB8AC3E}">
        <p14:creationId xmlns:p14="http://schemas.microsoft.com/office/powerpoint/2010/main" val="295070416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1076</Words>
  <Application>Microsoft Office PowerPoint</Application>
  <PresentationFormat>Widescreen</PresentationFormat>
  <Paragraphs>208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SEC555</vt:lpstr>
      <vt:lpstr>About Me</vt:lpstr>
      <vt:lpstr>Unconventional Tactics</vt:lpstr>
      <vt:lpstr>Log Agents</vt:lpstr>
      <vt:lpstr>Windows Event Forwarding</vt:lpstr>
      <vt:lpstr>Blind Drop</vt:lpstr>
      <vt:lpstr>Blind Drop with PowerShell Transcription Logging</vt:lpstr>
      <vt:lpstr>Log Collection of Key Data Source != Good Data</vt:lpstr>
      <vt:lpstr>Getting Context</vt:lpstr>
      <vt:lpstr>Different Approach</vt:lpstr>
      <vt:lpstr>Script Logic</vt:lpstr>
      <vt:lpstr>Custom Logging with PowerShell</vt:lpstr>
      <vt:lpstr>PowerShell Generated Log</vt:lpstr>
      <vt:lpstr>Offloading Job</vt:lpstr>
      <vt:lpstr>Custom Logging via Scripts</vt:lpstr>
      <vt:lpstr>Custom Format</vt:lpstr>
      <vt:lpstr>Unconventional Logging</vt:lpstr>
      <vt:lpstr>Agentless Detection</vt:lpstr>
      <vt:lpstr>Log Campaign - GitHub Project</vt:lpstr>
      <vt:lpstr>Modular Campaigns</vt:lpstr>
      <vt:lpstr>Autoruns.ps1 Module</vt:lpstr>
      <vt:lpstr>Baseline Data Sources</vt:lpstr>
      <vt:lpstr>Log Campaign - Scheduling</vt:lpstr>
      <vt:lpstr>Local Detection Strategies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2018-12-04T05:51:30Z</dcterms:modified>
  <cp:category>Security</cp:category>
</cp:coreProperties>
</file>