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8"/>
  </p:notesMasterIdLst>
  <p:handoutMasterIdLst>
    <p:handoutMasterId r:id="rId9"/>
  </p:handoutMasterIdLst>
  <p:sldIdLst>
    <p:sldId id="815" r:id="rId3"/>
    <p:sldId id="819" r:id="rId4"/>
    <p:sldId id="800" r:id="rId5"/>
    <p:sldId id="861" r:id="rId6"/>
    <p:sldId id="860" r:id="rId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08" autoAdjust="0"/>
    <p:restoredTop sz="70644" autoAdjust="0"/>
  </p:normalViewPr>
  <p:slideViewPr>
    <p:cSldViewPr>
      <p:cViewPr varScale="1">
        <p:scale>
          <a:sx n="114" d="100"/>
          <a:sy n="114" d="100"/>
        </p:scale>
        <p:origin x="28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ecuritySolu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12537" y="1524000"/>
            <a:ext cx="9184987" cy="2955234"/>
          </a:xfrm>
        </p:spPr>
        <p:txBody>
          <a:bodyPr/>
          <a:lstStyle/>
          <a:p>
            <a:r>
              <a:rPr lang="en-US" sz="4800" b="1" dirty="0"/>
              <a:t>Understanding Visibility, Alerts, and Gaps – Navigating MITRE ATT&amp;CK®</a:t>
            </a:r>
            <a:endParaRPr lang="en-US" sz="4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(GSE # 108)</a:t>
            </a:r>
          </a:p>
          <a:p>
            <a:r>
              <a:rPr lang="en-US" sz="2800" dirty="0"/>
              <a:t>@SecurityMapper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Author of SEC555: SIEM with Tactical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GIAC GSE # 108, Cyber Guardian Blue and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61 industry certifications (need to get a new hobby)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Two-time NetWars Core tournament winner (offense)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security hobbyist and community supporter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Collecting interns/contributors in bulk (research teams)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Release research to the community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https://github.com/HASecuritySolutions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30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https://github.com/HASecuritySolutions/presentations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https://github.com/HASecuritySolutions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Disclaimer</a:t>
            </a:r>
            <a:r>
              <a:rPr lang="en-US" dirty="0"/>
              <a:t>: This talk assumes you have familiarization with cloud technologies (at a basic level)</a:t>
            </a:r>
          </a:p>
          <a:p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1C744E-AC16-4238-A10D-C50D6FED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Entered PowerPoint Disabled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C1A56-D7FE-41EF-8D4B-8983C4E0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is placeholder and contains no valid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means your webcast is going to be a long 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Ideally, the demo(s) will all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you will have a great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learn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/>
              <a:t>You are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4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C874D3-E8CA-45E7-9D58-00CF21C0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CECFB-EF0D-4CE4-9A22-AF30EFE0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looking for cool detection techniques,</a:t>
            </a:r>
            <a:br>
              <a:rPr lang="en-US" dirty="0"/>
            </a:br>
            <a:r>
              <a:rPr lang="en-US" dirty="0"/>
              <a:t>understanding gaps, and being awesome: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Consider </a:t>
            </a:r>
            <a:r>
              <a:rPr lang="en-US" b="1" dirty="0"/>
              <a:t>SEC555: SIEM with Tactical Analytics</a:t>
            </a:r>
          </a:p>
        </p:txBody>
      </p:sp>
      <p:pic>
        <p:nvPicPr>
          <p:cNvPr id="3074" name="Picture 2" descr="https://www.giac.org/images/design/custom/icons/certs/large/gcda-gold.png">
            <a:extLst>
              <a:ext uri="{FF2B5EF4-FFF2-40B4-BE49-F238E27FC236}">
                <a16:creationId xmlns:a16="http://schemas.microsoft.com/office/drawing/2014/main" id="{45C6C213-9A18-4F4D-AF58-3C064D926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295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37457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225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Courier New</vt:lpstr>
      <vt:lpstr>Georgia</vt:lpstr>
      <vt:lpstr>Gill Sans MT</vt:lpstr>
      <vt:lpstr>Tahoma</vt:lpstr>
      <vt:lpstr>Times New Roman</vt:lpstr>
      <vt:lpstr>Title Page</vt:lpstr>
      <vt:lpstr>Basic Layout Pages</vt:lpstr>
      <vt:lpstr>SEC555</vt:lpstr>
      <vt:lpstr>About Me</vt:lpstr>
      <vt:lpstr>Welcome!</vt:lpstr>
      <vt:lpstr>Entered PowerPoint Disabled State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2020-08-18T19:13:57Z</dcterms:modified>
  <cp:category>Security</cp:category>
</cp:coreProperties>
</file>