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419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2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B4A21E-4D67-40C8-B537-B87F29544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6010A-FAE6-4EBC-8BAB-E905AF608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41687BB-C7A1-4F59-AA8B-DFDBBC3E63C5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218F4-5733-43FA-8B6B-E71390426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56DE5-5C4E-4F77-A677-6D786450E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EEA7B9F-4842-4BB4-957C-BEF497AFDCB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2531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882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72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287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79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369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521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807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395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32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31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541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FEAA-53E9-413A-BD3A-153A7DEE5D1A}" type="datetimeFigureOut">
              <a:rPr lang="fa-IR" smtClean="0"/>
              <a:t>29/04/1444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7A-B1DA-4D29-BFF6-3886E2AEE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38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6">
            <a:extLst>
              <a:ext uri="{FF2B5EF4-FFF2-40B4-BE49-F238E27FC236}">
                <a16:creationId xmlns:a16="http://schemas.microsoft.com/office/drawing/2014/main" id="{462DA13B-35E7-453E-ACF2-6AC5B3B5BE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6858000"/>
          </a:xfrm>
          <a:prstGeom prst="rect">
            <a:avLst/>
          </a:prstGeom>
          <a:solidFill>
            <a:srgbClr val="BD00FF"/>
          </a:solidFill>
          <a:ln w="12700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0663" marR="0" lvl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E20074"/>
              </a:buClr>
              <a:buSzPct val="7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le-GroteskNor" pitchFamily="2" charset="0"/>
              <a:ea typeface="+mn-ea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C0B38-54CB-41EA-B23E-AE6946B6A941}"/>
              </a:ext>
            </a:extLst>
          </p:cNvPr>
          <p:cNvSpPr txBox="1"/>
          <p:nvPr/>
        </p:nvSpPr>
        <p:spPr>
          <a:xfrm>
            <a:off x="270777" y="1093413"/>
            <a:ext cx="8377084" cy="56387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0663" indent="-220663" algn="just" rtl="1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</a:pP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گروه خرد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متشکل از شرکتهای پیشروی حوزه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تحول دیجیتال و داده محوری و هوش تجاری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به منظور توسعه دفتر مرکزی خود در تهران از فارغ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التحصیلان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با انگیزه و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پرتلاش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دانشگاههای برتر کشور به ویژه شریف، تهران و امیرکبیر  دعوت به همکاری می کند.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گروه خرد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یک مجموعه نوبنیاد بین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المللی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در حوزه هوش تجاری، فناوریهای داده و دیجیتال، تحلیل و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مصورسازی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داده ها است. ماموریت اصلی گروه، راهبری تحول دیجیتال سازمان ها و داده محور شدن صنایع کشور است و می کوشد تا ابزارها، راهکارها و خدمات دیجیتال کم نظیر خود را به سازمان های بزرگ و متوسط در حوزه های مختلف </a:t>
            </a:r>
            <a:r>
              <a:rPr lang="en-GB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FMCG, ENERGY, BASF, TMT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ارائه کند.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خدمات و محصولات ما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در زمینه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هوش سازمانی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مشتمل بر تحلیل داده های منابع انسانی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(People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، مالی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(Finance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، فناوری اطلاعات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(IT Analytics)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فروش و بازاریابی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(Sales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هوش رقابتی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است و به دنبال همکاران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تمام وقت و پاره وقت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جدیدی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هستیم که بتوانند همراه با شرکای بین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المللی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ما در این </a:t>
            </a:r>
            <a:r>
              <a:rPr lang="fa-I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تجربه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یادگیری بی نظیر 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در طراحی و تولید و ارائه خدمات و راهکارهای بین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المللی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به مشتریان </a:t>
            </a:r>
            <a:r>
              <a:rPr lang="fa-IR" sz="11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گروه خرد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یاری برسانند. </a:t>
            </a:r>
            <a:endParaRPr lang="en-US" sz="1000" dirty="0">
              <a:solidFill>
                <a:schemeClr val="bg1"/>
              </a:solidFill>
              <a:latin typeface="IRANSans Medium" panose="02040503050201020203" pitchFamily="18" charset="-78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ما به دنبال همکارانی با این مشخصات هستیم:</a:t>
            </a:r>
            <a:r>
              <a:rPr lang="en-US" sz="100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bvghhgvhgfc</a:t>
            </a:r>
            <a:endParaRPr lang="en-US" sz="1000" dirty="0">
              <a:solidFill>
                <a:schemeClr val="bg1"/>
              </a:solidFill>
              <a:latin typeface="IRANSans Medium" panose="02040503050201020203" pitchFamily="18" charset="-78"/>
              <a:ea typeface="Calibri" panose="020F0502020204030204" pitchFamily="34" charset="0"/>
              <a:cs typeface="IRANSans Medium" panose="02040503050201020203" pitchFamily="18" charset="-78"/>
            </a:endParaRPr>
          </a:p>
          <a:p>
            <a:pPr marL="800100" lvl="1" indent="-342900" algn="just" rtl="1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توانایی مدیریت و توسعه محصول دیجیتال و اشتیاق به یادگیری مستمر 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توانایی تحلیل داده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(Data analytics)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، مصور سازی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(Visualization)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داستان پردازی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(Story telling)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با داده </a:t>
            </a:r>
          </a:p>
          <a:p>
            <a:pPr marL="800100" lvl="1" indent="-342900" algn="just" rtl="1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قدرت استنتاج و جمع آوری داده های کسب و کار و  آشنایی با مبانی تحول دیجیتال و انقلاب صنعتی ۴.۰ و مهارت کافی در نرم افزارهای رایج مثل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اکسل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با تاکید بر نرم افزار 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پاور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بی آی(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پایتون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و </a:t>
            </a:r>
            <a:r>
              <a:rPr lang="en-US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R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ea typeface="Calibri" panose="020F0502020204030204" pitchFamily="34" charset="0"/>
                <a:cs typeface="IRANSans Medium" panose="02040503050201020203" pitchFamily="18" charset="-78"/>
              </a:rPr>
              <a:t> امتیاز ویژه دارند)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محل شرکت در محدوده دانشگاه شریف بوده و نحوه انجام کار در دوران آزمایشی صرفا حضوری و بعد از طی موفق دوران آزمایشی به صورت 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هیبریدی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(</a:t>
            </a:r>
            <a:r>
              <a:rPr lang="fa-IR" sz="10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دورکاری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منعطف) با </a:t>
            </a:r>
            <a:r>
              <a:rPr lang="fa-I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سیدنی و استانبول</a:t>
            </a:r>
            <a:r>
              <a:rPr lang="fa-IR" sz="10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خواهد بود. </a:t>
            </a:r>
          </a:p>
          <a:p>
            <a:pPr algn="just" rtl="1">
              <a:lnSpc>
                <a:spcPct val="150000"/>
              </a:lnSpc>
              <a:spcAft>
                <a:spcPts val="800"/>
              </a:spcAft>
            </a:pPr>
            <a:r>
              <a:rPr lang="fa-IR" sz="9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سطوح مورد نیاز </a:t>
            </a:r>
            <a:r>
              <a:rPr lang="fa-I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ANSans Medium" panose="02040503050201020203" pitchFamily="18" charset="-78"/>
                <a:cs typeface="IRANSans Medium" panose="02040503050201020203" pitchFamily="18" charset="-78"/>
              </a:rPr>
              <a:t>کارشناس و کارشناس ارشد و مدیر میانی </a:t>
            </a:r>
            <a:r>
              <a:rPr lang="fa-IR" sz="9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است.(تعداد اندکی فرصت </a:t>
            </a:r>
            <a:r>
              <a:rPr lang="fa-IR" sz="900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کارآموزی</a:t>
            </a:r>
            <a:r>
              <a:rPr lang="fa-IR" sz="900" dirty="0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 برای دانشجویان مستعد وجود دارد)</a:t>
            </a: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fa-IR" sz="1000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fa-IR" sz="1000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/>
            <a:endParaRPr lang="fa-IR" sz="1400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5EF54-76B0-45D4-8FD7-4B775F946EF4}"/>
              </a:ext>
            </a:extLst>
          </p:cNvPr>
          <p:cNvSpPr txBox="1"/>
          <p:nvPr/>
        </p:nvSpPr>
        <p:spPr>
          <a:xfrm>
            <a:off x="637189" y="6309331"/>
            <a:ext cx="326431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HR@KheradGroup.ir</a:t>
            </a:r>
            <a:endParaRPr lang="en-US" sz="2000" b="1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endParaRPr lang="fa-IR" dirty="0"/>
          </a:p>
        </p:txBody>
      </p:sp>
      <p:pic>
        <p:nvPicPr>
          <p:cNvPr id="1026" name="Picture 2" descr="عکس تلگرام PNG – پارس پی ان جی ParsPNG">
            <a:extLst>
              <a:ext uri="{FF2B5EF4-FFF2-40B4-BE49-F238E27FC236}">
                <a16:creationId xmlns:a16="http://schemas.microsoft.com/office/drawing/2014/main" id="{000D550B-E658-494A-8FD2-74420F19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26" y="6154994"/>
            <a:ext cx="563813" cy="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F6DD-A7C9-46B6-9B72-EBBD77CB1516}"/>
              </a:ext>
            </a:extLst>
          </p:cNvPr>
          <p:cNvSpPr txBox="1"/>
          <p:nvPr/>
        </p:nvSpPr>
        <p:spPr>
          <a:xfrm>
            <a:off x="6328139" y="6175291"/>
            <a:ext cx="24324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KheradGroup</a:t>
            </a:r>
            <a:r>
              <a:rPr lang="en-US" sz="28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_</a:t>
            </a:r>
            <a:r>
              <a:rPr lang="en-US" sz="2400" b="1" dirty="0" err="1">
                <a:solidFill>
                  <a:schemeClr val="bg1"/>
                </a:solidFill>
                <a:latin typeface="IRANSans Medium" panose="02040503050201020203" pitchFamily="18" charset="-78"/>
                <a:cs typeface="IRANSans Medium" panose="02040503050201020203" pitchFamily="18" charset="-78"/>
              </a:rPr>
              <a:t>ir</a:t>
            </a:r>
            <a:endParaRPr lang="fa-IR" sz="2000" b="1" dirty="0">
              <a:solidFill>
                <a:schemeClr val="bg1"/>
              </a:solidFill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pic>
        <p:nvPicPr>
          <p:cNvPr id="1032" name="Picture 8" descr="Email PNG Download, Email Logo, Icon, Email Symbol, @ PNG - Free  Transparent PNG Logos">
            <a:extLst>
              <a:ext uri="{FF2B5EF4-FFF2-40B4-BE49-F238E27FC236}">
                <a16:creationId xmlns:a16="http://schemas.microsoft.com/office/drawing/2014/main" id="{FD8C425F-C861-4854-94D5-438E3069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8" y="6175291"/>
            <a:ext cx="563813" cy="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 Logo Modern Vector Images (over 37,000)">
            <a:extLst>
              <a:ext uri="{FF2B5EF4-FFF2-40B4-BE49-F238E27FC236}">
                <a16:creationId xmlns:a16="http://schemas.microsoft.com/office/drawing/2014/main" id="{8A02C905-983F-45E0-A2C0-F18A4D3F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6" y="-531462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363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IRANSans Medium</vt:lpstr>
      <vt:lpstr>Symbol</vt:lpstr>
      <vt:lpstr>Tele-GroteskNor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hatef khoramshahi</dc:creator>
  <cp:lastModifiedBy>hatef</cp:lastModifiedBy>
  <cp:revision>11</cp:revision>
  <dcterms:created xsi:type="dcterms:W3CDTF">2021-11-20T07:18:09Z</dcterms:created>
  <dcterms:modified xsi:type="dcterms:W3CDTF">2022-11-23T15:00:02Z</dcterms:modified>
</cp:coreProperties>
</file>