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22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523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00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07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99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408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6808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3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6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61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6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91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90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0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7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33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9AF613-CFFD-47C3-8A11-5AEFB6132D45}" type="datetimeFigureOut">
              <a:rPr lang="hu-HU" smtClean="0"/>
              <a:t>2023. 04. 26.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A8EF7-8839-4683-8596-39243783BB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91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CF7E5-A5A3-4B0D-8DD2-2E7DD1B42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Éttermi nyilvántartó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A0AC8FF-D612-4E35-84A0-626D4AFF0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Hadházi István</a:t>
            </a:r>
          </a:p>
          <a:p>
            <a:r>
              <a:rPr lang="hu-HU" dirty="0"/>
              <a:t>5/13.1</a:t>
            </a:r>
          </a:p>
          <a:p>
            <a:r>
              <a:rPr lang="hu-HU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26733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524D95-8C07-4281-90E4-7519DB04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177854"/>
            <a:ext cx="3680885" cy="685800"/>
          </a:xfrm>
        </p:spPr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7B023ADD-B96B-420C-8AE1-2A17DDBC3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86" y="863654"/>
            <a:ext cx="7199713" cy="5130692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5EB0427D-0F16-4D1E-A4D2-F5A39067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549" y="1566090"/>
            <a:ext cx="3680885" cy="2802467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elindítása után a bejelentkezés panelt lehet látni. A panelen három lehetőség adott, be lehet jelentkezni egy meglévő fiókodba, a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„Törlés”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 törli a bevitt felhasználó nevet és jelszót, a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„Kilépés”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 a nevéből adódóan kilép a programból</a:t>
            </a:r>
          </a:p>
          <a:p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38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59021-6831-4C86-82DA-BC3723A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02934"/>
            <a:ext cx="3680885" cy="66859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Főmenü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05BBC4E-B0D4-428C-854A-4C3821B30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46" y="1134534"/>
            <a:ext cx="7282091" cy="4608766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8AD144A9-7CC0-4706-A744-D0B51270D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0" y="1134534"/>
            <a:ext cx="3680885" cy="281516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után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főmenüt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látjuk. Itt a program öt fő opciói ajánl fel. Itt az első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„Vevő adatok megtekintése”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gomb, amellyel a vevők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kérdezzük le. Következő gomb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„Futár adatok megtekintése”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ahol a futárok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kérdezzük le A következő gomb az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„Étlap megtekintése”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ahol az étlapot tekinthetjük meg. A negyedik gomb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„Rendelési adatok megtekintése”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rendelések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adatit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kérdezzük le. Az utolsó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„Kilépés”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gomb, amivel kilephetünk a programból.</a:t>
            </a:r>
          </a:p>
        </p:txBody>
      </p:sp>
    </p:spTree>
    <p:extLst>
      <p:ext uri="{BB962C8B-B14F-4D97-AF65-F5344CB8AC3E}">
        <p14:creationId xmlns:p14="http://schemas.microsoft.com/office/powerpoint/2010/main" val="3646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3582F-CBE0-459C-8B42-8547CC29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211667"/>
            <a:ext cx="3680885" cy="509341"/>
          </a:xfrm>
        </p:spPr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Vevő Form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9BC7A81B-ADF4-4C9A-B226-D29AC3E8B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359" y="842716"/>
            <a:ext cx="7584271" cy="4815134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4B91330-6676-4DB9-A903-574DB795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49" y="1087967"/>
            <a:ext cx="3680885" cy="5046133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Ebben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formban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vevők adatait olvashatjuk ki. Jobb oldalon egy listában látjuk a vevők neveit. Bal egérgomb egy névre és a hozzárendelt adatok megjelennek a megszabott helyükön, itt az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„Név”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„Cím”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frissülni amennyiben más névre kattintunk.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Lehetőségünk van három igénybe venni.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„Clean”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gomb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eltávolítja a mezőkben található adatokat.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„Módosít”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gombbal felülírhatjuk a kiválasztott vevő nevét és vagy címét.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„Rögzítés”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gombbal új vevőt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vehetünk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 amennyiben minden szükséges adatot megadtunk.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Alul található még kettő gomb. Először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„Végleges Törlés”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amellyel kitörölhetünk egy vevőt az adatbázisból, figyelmeztetés nincs a törlésről. Végül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„Vissza”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gomb, amely a nevéből adódóan visszadob a főoldalra.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14DEE-EA83-4256-909E-9DCFAA8E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1"/>
            <a:ext cx="368088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Futár Form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E8BCC8B-7850-4E9D-BF8B-769EBEA9E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83" y="991241"/>
            <a:ext cx="7693285" cy="477456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D06F20A7-B382-4293-A8E7-0D89477D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8" y="1409700"/>
            <a:ext cx="3680885" cy="4952999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Ebben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formban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futárok adatait olvashatjuk ki. Jobb oldalon egy listában látjuk a futárok neveit. Bal egérgomb egy névre és a hozzárendelt adatok megjelennek a megszabott helyükön, itt az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„Név”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frissülni amennyiben más névre kattintunk.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Lehetőségünk van három igénybe venni.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„Clean”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gomb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eltávolítja a mezőkben található adatokat.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„Módosít”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gombbal felülírhatjuk a kiválasztott futár nevét.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„Rögzítés”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gombbal új futárt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vehetünk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 amennyiben minden szükséges adatot megadtunk.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Alul található még kettő gomb. Először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„Végleges Törlés”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amellyel kitörölhetünk egy futárt az adatbázisból, figyelmeztetés nincs a törlésről. Végül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„Vissza”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gomb, amely a nevéből adódóan visszadob a főoldalra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17213-3FB2-4B0D-BFC0-8DF7D4CF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108321"/>
            <a:ext cx="3680885" cy="1371600"/>
          </a:xfrm>
        </p:spPr>
        <p:txBody>
          <a:bodyPr/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Étlap Form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C59E5E3-C1AB-4254-BDB3-5482414C7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35" y="723901"/>
            <a:ext cx="7717473" cy="4654178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B4A28CB-C6C5-4560-B4FF-21EE8DD66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100" y="1371601"/>
            <a:ext cx="3680885" cy="5181600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Ebben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formban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étlapot tekinthetjük meg. Jobb oldalon egy listában látjuk az ételek neveit. Bal egérgomb egy névre és a hozzárendelt adatok megjelennek a megszabott helyükön, itt az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„Név”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az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„Ár”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frissülni amennyiben más névre kattintunk.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Lehetőségünk van három igénybe venni.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„Clean”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gomb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eltávolítja a mezőkben található adatokat.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„Módosít”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gombbal felülírhatjuk a kiválasztott étel nevét és árát.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„Rögzítés”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gombbal új menüt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vehetünk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 amennyiben minden szükséges adatot megadtunk.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Alul található még kettő gomb. Először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„Végleges Törlés”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amellyel kitörölhetünk egy ételt az adatbázisból, figyelmeztetés nincs a törlésről. Végül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„Vissza”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gomb, amely a nevéből adódóan visszadob a főoldalra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0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11439-67F3-4C11-B586-A7ACFE70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1433"/>
            <a:ext cx="368088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Rendelések Form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47B6648-DD59-4A94-B89D-01E17B363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31" y="1054527"/>
            <a:ext cx="7657677" cy="4748946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6D768690-5748-488F-B89A-29DE0515F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846" y="939800"/>
            <a:ext cx="3680885" cy="5456767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Ebben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formban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rendeléseket tekinthetjük meg. Jobb oldalon egy listában látjuk a vevő neveit és rendelésük értékét. Bal egérgomb egy névre és a hozzárendelt adatok megjelennek a megszabott helyükön, itt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„Vevő Név”, „Vevő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„Darabszám”, „Menü Ár”, „Futár Név”, „Menü Név”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a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„Rendelés Ideje”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 frissülni amennyiben más névre kattintunk.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Itt nincs lehetőségünk módosítani vagy törölni, mivel ez egy fix adatokat megjelenítő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program több táblából jelenít meg adatokat.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Alul található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„Vissza”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gomb, amely a nevéből adódóan visszadob a főoldalra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250013-F53A-4CC8-991C-10297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557" y="207433"/>
            <a:ext cx="3680885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E74E061-422B-47F9-A721-6356C300B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86" y="843491"/>
            <a:ext cx="9148826" cy="464337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3DB879F1-7443-4AAC-A9D6-87DDD86B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499" y="5750686"/>
            <a:ext cx="5715000" cy="182880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5 táblát használ és a 6. pedig a bejelentkezéshez szükséges adatokat tartalmazza. Minden táblában található int és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típusú adat.</a:t>
            </a:r>
          </a:p>
        </p:txBody>
      </p:sp>
    </p:spTree>
    <p:extLst>
      <p:ext uri="{BB962C8B-B14F-4D97-AF65-F5344CB8AC3E}">
        <p14:creationId xmlns:p14="http://schemas.microsoft.com/office/powerpoint/2010/main" val="272642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27D64A-0851-4C08-932E-B4EEB6F1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1190625"/>
            <a:ext cx="10534649" cy="3248025"/>
          </a:xfrm>
        </p:spPr>
        <p:txBody>
          <a:bodyPr>
            <a:normAutofit/>
          </a:bodyPr>
          <a:lstStyle/>
          <a:p>
            <a:pPr algn="ctr"/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</a:t>
            </a:r>
            <a:b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figyelmet!</a:t>
            </a:r>
          </a:p>
        </p:txBody>
      </p:sp>
    </p:spTree>
    <p:extLst>
      <p:ext uri="{BB962C8B-B14F-4D97-AF65-F5344CB8AC3E}">
        <p14:creationId xmlns:p14="http://schemas.microsoft.com/office/powerpoint/2010/main" val="4116758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57</TotalTime>
  <Words>721</Words>
  <Application>Microsoft Office PowerPoint</Application>
  <PresentationFormat>Szélesvásznú</PresentationFormat>
  <Paragraphs>35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Égi</vt:lpstr>
      <vt:lpstr>Éttermi nyilvántartó program</vt:lpstr>
      <vt:lpstr>Bejelentkezés</vt:lpstr>
      <vt:lpstr>Főmenü </vt:lpstr>
      <vt:lpstr>Vevő Form</vt:lpstr>
      <vt:lpstr>Futár Form   </vt:lpstr>
      <vt:lpstr>Étlap Form  </vt:lpstr>
      <vt:lpstr>Rendelések Form   </vt:lpstr>
      <vt:lpstr>Adatbázis   </vt:lpstr>
      <vt:lpstr>Köszönöm  a 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Éttermi nyilvántartó program</dc:title>
  <dc:creator>Cisco User</dc:creator>
  <cp:lastModifiedBy>Cisco User</cp:lastModifiedBy>
  <cp:revision>31</cp:revision>
  <dcterms:created xsi:type="dcterms:W3CDTF">2023-04-26T06:37:49Z</dcterms:created>
  <dcterms:modified xsi:type="dcterms:W3CDTF">2023-04-26T07:35:23Z</dcterms:modified>
</cp:coreProperties>
</file>