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24C-365E-224A-9CDA-7CDBE92C6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AA20C-20DC-A3A3-2B35-EE3355B5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C355-B579-DAF0-DCE6-9AAC2D4C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50AC-CEB8-689F-34A4-2575BCC8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D18E-70AA-FDB6-939D-2F102DFE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8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51CA-1926-6A5C-47F8-1404E11B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2B4A9-0443-0F0A-38AA-B2FE09AEC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E15E9-DAE4-876C-A9C0-408565DA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4A61-CCAC-8CC2-D3C5-508CE501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A15A-57BF-5EE6-2FE6-7A0688AD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08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50702-C7C8-45B8-4945-5FAC4DAF6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A4D90-AC2E-C48F-A2BF-2D084282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AE1C-B5AF-412B-9B18-5ADADAEF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0C7C-540A-E632-0BC7-3490AAE8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05160-C9E2-74DA-E4D0-5077A55B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0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7E9B-FE54-46A5-3A23-AA4DCE92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3931-DF18-20D0-18D5-0F3445E7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2C03B-5B3C-14D0-09A9-F6A8057C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A2B7-D965-52DA-37BE-BCE538B7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CECD-B39B-2ACC-8765-4D3CCB6B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47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6357-4C4C-6DAE-ABB7-D0529700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755DB-30EA-6015-7A2C-BAEFE537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2E35-31C7-719F-AD67-1F49C5EF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6FC0-D376-8DBF-7D5A-6EAACAA7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DA7D-407E-4BC7-96B4-1208C3DF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2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A4C0-874B-0686-18F3-33142C39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9F0C-B4EE-CDF7-17A0-9F9D50035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C1865-E735-71A4-7B0F-1B8F2186A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396C9-4B99-A2E2-85CE-21736870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D2DC-0CAA-6534-D3D8-90426684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1AFF7-0E25-5EED-4164-927268CD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98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FEDC-351A-D894-1850-BE07EC51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70F50-D2CF-49B4-D036-216385233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44DBD-75CB-EB58-DBBB-BD19C773F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4F48-B6A1-2E56-8B52-8CF2C994F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522E6-14D7-5BA2-0E08-2A21F655F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E0FE5-40CC-CA17-FD19-EDB91D7D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0F180-D08A-C864-856C-5B9FDFC3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C3425-1750-3E33-74AB-173E2A4D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31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77F3-69D0-AB11-3CD3-81441BDD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B7B54-3B81-EC33-6B1A-23B04A4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CC533-2964-EDB6-23F4-9B8877A7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F0E50-8789-58CA-6DF8-C05254F0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3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C339A-F525-AE7E-B7B2-48F88CC3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C780C-8676-6D81-188B-3701211B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3A608-E269-5F11-DD66-3A2B71D0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566F-3800-634E-A0CA-AA00D250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7E03-A30E-100D-8307-49F210E5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B8EAD-DAEB-252A-C8F0-E5B80A70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5AAB3-BF94-6F1C-4D5F-9FF0205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C9704-3D51-196A-7941-F85AA9F6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0DFDD-22DB-8180-8F37-825740FD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5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4EE9-B835-EB81-0E6F-96137BFA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C8CC0-35B4-B02F-135E-0EDBBBA40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CD15E-4EC1-8AB5-678A-23E9ED4D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222CB-C76E-58F5-9917-6041F321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6A5F-7CD7-6AC2-3D9E-91F593C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A0AB9-6C49-B615-821D-B9E4739A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4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70EDC-F49B-6582-7740-3D1E66A2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864A6-1797-A710-7AEE-92367D19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3675-F6A6-2EBB-3B34-4DF370A6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38FF6-3075-4CC4-A2DC-9793D0FEE023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C8FF-C24A-5594-AC4E-54791EEFD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DA5A-E1DC-2A3D-1C85-65377DA6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A86C6-4D42-4C4D-B6FA-5FB1A7530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7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456C-7E47-70DD-78E3-C2AD177F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Food Waste Data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C3B0-0FEA-F5D5-A1B7-C000BA32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610" y="2455605"/>
            <a:ext cx="9239865" cy="66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KPIs: 		Total Quantity		Average Daily Quantity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F72CE-23D1-C08B-521C-67B25E4E8BAF}"/>
              </a:ext>
            </a:extLst>
          </p:cNvPr>
          <p:cNvSpPr/>
          <p:nvPr/>
        </p:nvSpPr>
        <p:spPr>
          <a:xfrm>
            <a:off x="1833716" y="1474839"/>
            <a:ext cx="8524568" cy="79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Filters:		Date Range		Category			User Type</a:t>
            </a:r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99CEA-FC1B-33DD-540D-D1973C91A014}"/>
              </a:ext>
            </a:extLst>
          </p:cNvPr>
          <p:cNvSpPr/>
          <p:nvPr/>
        </p:nvSpPr>
        <p:spPr>
          <a:xfrm>
            <a:off x="2187680" y="3135952"/>
            <a:ext cx="4227872" cy="3194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Daily Total Quantity by Category:</a:t>
            </a:r>
          </a:p>
          <a:p>
            <a:r>
              <a:rPr lang="en-GB" dirty="0"/>
              <a:t>  [Line Chart Placeholder]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D6423D-582A-3618-1DAB-3EFA12932CDD}"/>
              </a:ext>
            </a:extLst>
          </p:cNvPr>
          <p:cNvSpPr/>
          <p:nvPr/>
        </p:nvSpPr>
        <p:spPr>
          <a:xfrm>
            <a:off x="6709289" y="3135952"/>
            <a:ext cx="4004186" cy="320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Weekly Total Quantity by Category:</a:t>
            </a:r>
          </a:p>
          <a:p>
            <a:r>
              <a:rPr lang="en-GB" dirty="0"/>
              <a:t>  [Line Chart Placeholder]</a:t>
            </a:r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3A10B-7887-F9FA-48EE-DB9675FA9D58}"/>
              </a:ext>
            </a:extLst>
          </p:cNvPr>
          <p:cNvSpPr/>
          <p:nvPr/>
        </p:nvSpPr>
        <p:spPr>
          <a:xfrm>
            <a:off x="747252" y="3135952"/>
            <a:ext cx="1293559" cy="907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Change Graphs.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58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456C-7E47-70DD-78E3-C2AD177F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Food Waste Data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C3B0-0FEA-F5D5-A1B7-C000BA32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610" y="2455605"/>
            <a:ext cx="9239865" cy="66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KPIs: 		Total Quantity		Average Daily Quantity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F72CE-23D1-C08B-521C-67B25E4E8BAF}"/>
              </a:ext>
            </a:extLst>
          </p:cNvPr>
          <p:cNvSpPr/>
          <p:nvPr/>
        </p:nvSpPr>
        <p:spPr>
          <a:xfrm>
            <a:off x="1833716" y="1474839"/>
            <a:ext cx="8524568" cy="79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Filters:		Date Range		Category			User Type</a:t>
            </a:r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99CEA-FC1B-33DD-540D-D1973C91A014}"/>
              </a:ext>
            </a:extLst>
          </p:cNvPr>
          <p:cNvSpPr/>
          <p:nvPr/>
        </p:nvSpPr>
        <p:spPr>
          <a:xfrm>
            <a:off x="2187680" y="3135952"/>
            <a:ext cx="4227872" cy="3194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Category Distribution:</a:t>
            </a:r>
          </a:p>
          <a:p>
            <a:r>
              <a:rPr lang="en-GB" dirty="0"/>
              <a:t>  [Bar Chart Placeholder]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D6423D-582A-3618-1DAB-3EFA12932CDD}"/>
              </a:ext>
            </a:extLst>
          </p:cNvPr>
          <p:cNvSpPr/>
          <p:nvPr/>
        </p:nvSpPr>
        <p:spPr>
          <a:xfrm>
            <a:off x="6709289" y="3135952"/>
            <a:ext cx="4004186" cy="320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Daily Total Quantity by Tender Type:</a:t>
            </a:r>
          </a:p>
          <a:p>
            <a:r>
              <a:rPr lang="en-GB" dirty="0"/>
              <a:t>  [Line Chart Placeholder]</a:t>
            </a:r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E862F3-1E2A-CB8F-3240-A48D6AF02EE2}"/>
              </a:ext>
            </a:extLst>
          </p:cNvPr>
          <p:cNvSpPr/>
          <p:nvPr/>
        </p:nvSpPr>
        <p:spPr>
          <a:xfrm>
            <a:off x="747252" y="3135952"/>
            <a:ext cx="1293559" cy="907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Change Graphs.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11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110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Food Waste Data Dashboard</vt:lpstr>
      <vt:lpstr>Food Waste Data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S</dc:creator>
  <cp:lastModifiedBy>Jamie S</cp:lastModifiedBy>
  <cp:revision>2</cp:revision>
  <dcterms:created xsi:type="dcterms:W3CDTF">2024-06-28T14:51:37Z</dcterms:created>
  <dcterms:modified xsi:type="dcterms:W3CDTF">2024-07-01T12:28:57Z</dcterms:modified>
</cp:coreProperties>
</file>