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3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7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6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7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1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0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B973-ACBA-4498-B002-81808BBE135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142A-3BCC-432B-B509-2547A7817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172400" cy="457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5131"/>
            <a:ext cx="4734137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49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7434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4638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6" y="548680"/>
            <a:ext cx="37242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8920"/>
            <a:ext cx="5384332" cy="32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0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2438"/>
            <a:ext cx="44386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30610"/>
            <a:ext cx="45624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02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53816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6" y="2564904"/>
            <a:ext cx="5751364" cy="353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152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52" y="3128746"/>
            <a:ext cx="3602285" cy="26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8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426050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75094"/>
            <a:ext cx="5364634" cy="38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2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4291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26" y="1916832"/>
            <a:ext cx="4953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60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243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6588"/>
            <a:ext cx="5422379" cy="33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82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762"/>
            <a:ext cx="4867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50863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5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52863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01499"/>
            <a:ext cx="5424661" cy="387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9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1624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78" y="2537250"/>
            <a:ext cx="4717520" cy="36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2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04664"/>
            <a:ext cx="40481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48880"/>
            <a:ext cx="4905747" cy="37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如螢幕大小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6</cp:revision>
  <dcterms:created xsi:type="dcterms:W3CDTF">2021-03-03T13:33:03Z</dcterms:created>
  <dcterms:modified xsi:type="dcterms:W3CDTF">2021-03-03T15:04:41Z</dcterms:modified>
</cp:coreProperties>
</file>