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91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85" r:id="rId45"/>
    <p:sldId id="286" r:id="rId46"/>
    <p:sldId id="287" r:id="rId47"/>
    <p:sldId id="288" r:id="rId48"/>
    <p:sldId id="303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3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7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6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5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07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0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20210303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1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172400" cy="457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4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5131"/>
            <a:ext cx="4734137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49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47434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4638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6" y="548680"/>
            <a:ext cx="37242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8920"/>
            <a:ext cx="5384332" cy="32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0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2438"/>
            <a:ext cx="44386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30610"/>
            <a:ext cx="45624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02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53816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66" y="2564904"/>
            <a:ext cx="5751364" cy="353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9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411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82" y="2636912"/>
            <a:ext cx="5387332" cy="336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18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2433"/>
            <a:ext cx="47434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80928"/>
            <a:ext cx="49625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90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6" y="324347"/>
            <a:ext cx="3924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6872"/>
            <a:ext cx="4367014" cy="365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73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050"/>
            <a:ext cx="49149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36912"/>
            <a:ext cx="5038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6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152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602285" cy="267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81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48958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47148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0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36766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68" y="1821137"/>
            <a:ext cx="6311603" cy="426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53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2905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45815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27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6579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53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7910621" cy="455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00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36290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48880"/>
            <a:ext cx="47529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89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2990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24" y="116632"/>
            <a:ext cx="4372248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4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33147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16832"/>
            <a:ext cx="54006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67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27432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24522"/>
            <a:ext cx="6734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239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9" y="395366"/>
            <a:ext cx="40386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54864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16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426050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75094"/>
            <a:ext cx="5364634" cy="38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297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1" y="908720"/>
            <a:ext cx="3257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8680"/>
            <a:ext cx="33051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23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181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89015"/>
            <a:ext cx="55149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23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8828"/>
            <a:ext cx="403753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13953"/>
            <a:ext cx="46482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23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28650"/>
            <a:ext cx="72961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231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1950"/>
            <a:ext cx="725805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96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5" y="404664"/>
            <a:ext cx="38862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8840"/>
            <a:ext cx="48291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91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40290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203"/>
            <a:ext cx="4392488" cy="329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9807"/>
            <a:ext cx="4392488" cy="330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565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40930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4664"/>
            <a:ext cx="589666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6629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819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66484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3147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4291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26" y="1916832"/>
            <a:ext cx="4953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604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51244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41814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29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35623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0195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496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71838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37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4990678" cy="577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064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5"/>
            <a:ext cx="97631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444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39624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838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729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12968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827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" y="1124744"/>
            <a:ext cx="9037628" cy="495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49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1882"/>
            <a:ext cx="3384376" cy="286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3947"/>
            <a:ext cx="3843511" cy="575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2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5243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6588"/>
            <a:ext cx="5422379" cy="335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82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762"/>
            <a:ext cx="4867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50863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5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2863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01499"/>
            <a:ext cx="5424661" cy="387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9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1624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78" y="2537250"/>
            <a:ext cx="4717520" cy="36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2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04664"/>
            <a:ext cx="40481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48880"/>
            <a:ext cx="4905747" cy="375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如螢幕大小 (4:3)</PresentationFormat>
  <Paragraphs>6</Paragraphs>
  <Slides>48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Office 佈景主題</vt:lpstr>
      <vt:lpstr>HTML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10</cp:revision>
  <dcterms:created xsi:type="dcterms:W3CDTF">2021-03-03T13:33:03Z</dcterms:created>
  <dcterms:modified xsi:type="dcterms:W3CDTF">2021-03-03T15:54:32Z</dcterms:modified>
</cp:coreProperties>
</file>