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3557-8CBF-4C7E-BFBA-B07EB963CC66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817FD-936A-45FC-9990-87C9FEFC0A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51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817FD-936A-45FC-9990-87C9FEFC0A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18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34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4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8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5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8D1F-703C-4B99-B54C-258F616375C5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CA79-45C3-409C-9698-779EBB3EF3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3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 smtClean="0"/>
              <a:t>JAVA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/>
              <a:t>20210304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087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3" y="1988840"/>
            <a:ext cx="8265577" cy="373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51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42" y="332656"/>
            <a:ext cx="3816424" cy="61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8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4664"/>
            <a:ext cx="3779987" cy="634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7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設路徑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31" y="476672"/>
            <a:ext cx="4752528" cy="23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5822082" cy="274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45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64704"/>
            <a:ext cx="5924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65104"/>
            <a:ext cx="5143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6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5229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20688"/>
            <a:ext cx="58769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3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4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</Words>
  <Application>Microsoft Office PowerPoint</Application>
  <PresentationFormat>如螢幕大小 (4:3)</PresentationFormat>
  <Paragraphs>7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JAVA</vt:lpstr>
      <vt:lpstr>PowerPoint 簡報</vt:lpstr>
      <vt:lpstr>C</vt:lpstr>
      <vt:lpstr>C++</vt:lpstr>
      <vt:lpstr>設路徑</vt:lpstr>
      <vt:lpstr>java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2021-03-04T05:39:02Z</dcterms:created>
  <dcterms:modified xsi:type="dcterms:W3CDTF">2021-03-04T08:12:14Z</dcterms:modified>
</cp:coreProperties>
</file>