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8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6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7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6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1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6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C0FD-263F-442A-BD63-911C4D7E062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2ED7-34AD-4BF5-B5D0-9CDD1A918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20210311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39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0" y="1600200"/>
            <a:ext cx="77399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48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758281"/>
            <a:ext cx="76581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71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\t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196306"/>
            <a:ext cx="7391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41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029744"/>
            <a:ext cx="69913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99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1334"/>
            <a:ext cx="8229600" cy="404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0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如螢幕大小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\t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4</cp:revision>
  <dcterms:created xsi:type="dcterms:W3CDTF">2021-03-11T05:45:57Z</dcterms:created>
  <dcterms:modified xsi:type="dcterms:W3CDTF">2021-03-11T08:21:44Z</dcterms:modified>
</cp:coreProperties>
</file>